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1800C-F873-4A95-A15F-3496E784D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288E6-F713-4331-9C4A-7F79A84F7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EE272-6786-4B3F-B394-1A719E62B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1325C3-9E6E-44F7-A2AF-4087681B4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625698-A6CC-4522-86F9-57422D00E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CC8682-8D71-4734-8A25-C310C825F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C2E76C-3AE0-4308-83D7-A0B730909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85AF4-AF79-4246-AF6A-AC891CE1F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D7B07-3F71-4A4D-853A-43DF88396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3B555-E225-451B-B7F2-857540510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5FA72-A675-4FCB-B66B-A9DEBC161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41061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健康管理中的心理健康评估与干预措施研究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心理健康干预措施研究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心理健康评估与干预在健康管理中的应用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心理健康评估与干预的挑战与展望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心理健康问题日益突出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随着社会压力的增加，心理健康问题逐渐成为公众关注的焦点，对心理健康的评估与干预措施研究具有重要意义。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健康管理综合需求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心理健康是健康管理的重要组成部分，对心理健康的评估与干预有助于提高健康管理的综合效果。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推动心理健康领域发展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本研究旨在推动心理健康领域的发展，为心理健康教育和临床实践提供理论支持和实践指导。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探究心理健康影响因素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分析影响心理健康的各种因素，如社会支持、应对方式、生活事件等，为心理健康干预提供切入点。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检验干预措施的有效性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通过实证研究，检验不同干预措施对心理健康的改善效果，为心理健康实践提供科学依据。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评估心理健康状况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通过科学的评估方法，了解个体的心理健康状况，为制定针对性的干预措施提供依据。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系统梳理国内外关于心理健康评估与干预措施的研究文献，总结现有研究成果和不足。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采用标准化的心理健康问卷，收集大样本数据，评估不同人群的心理健康状况。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运用实验、准实验等方法，探究不同干预措施对心理健康的影响及其机制。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本研究将涵盖不同年龄、性别、职业等人群，以全面了解心理健康问题的普遍性和特殊性。同时，将重点关注高风险人群，如青少年、老年人、特殊职业人群等。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心理健康评估概述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708" b="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指个体在心理、情感和社会行为方面保持正常状态，具有积极的内心体验、良好的社会适应能力和有效的心理调节能力。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心理健康是人类健康的重要组成部分，与身体健康密切相关。良好的心理健康有助于提高个体的生活质量、工作效率和幸福感，同时也有助于预防和减少心理问题和心理疾病的发生。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心理健康评估的目的和原则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心理健康评估的主要目的是了解个体的心理健康状况，识别潜在的心理问题和心理疾病，为制定个性化的心理健康干预措施提供依据。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心理健康评估应遵循科学性、客观性、保密性、尊重和理解等原则，确保评估结果的准确性和有效性。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心理健康评估可采用量表测评、临床访谈、观察法等多种方法。其中，量表测评是最常用的方法之一，通过标准化的量表对个体的心理状况进行量化评估。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常用的心理健康评估工具包括症状自评量表、抑郁自评量表、焦虑自评量表等。这些工具经过大量实践和验证，具有较高的信度和效度，能够为心理健康评估提供可靠的依据。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心理健康评估的方法和工具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心理健康干预措施研究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心理健康干预是指通过一系列有计划、有组织、有针对性的活动，帮助个体预防、减轻或消除心理问题，增强心理健康的过程。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根据干预对象和目的的不同，心理健康干预可分为个体干预、团体干预和社区干预等类型。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心理健康干预的定义及分类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通过认知行为疗法、放松训练等措施，帮助患者调整焦虑情绪，提高应对能力。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应激反应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采用药物治疗、心理治疗和社会支持等综合措施，缓解患者抑郁症状，促进康复。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通过改善睡眠环境、调整作息时间和心理调适等方法，提高患者睡眠质量。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采用应激管理技巧、心理危机干预等措施，帮助患者应对突发事件或长期压力。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常见心理健康问题及干预措施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https://d.book118.com/817041061036006025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2024-08-29T15:55:34.205</cp:lastPrinted>
  <dcterms:created xsi:type="dcterms:W3CDTF">2024-08-29T07:55:34Z</dcterms:created>
  <dcterms:modified xsi:type="dcterms:W3CDTF">2024-08-29T07:55:36Z</dcterms:modified>
</cp:coreProperties>
</file>