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E0BC4F-1AAD-4923-A3E3-E505FD623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BA599-1054-4801-A8BE-9FB12AF378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497C17-5C03-422A-B0CA-BA2B6708C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09FDDB-E054-4E65-9216-450F25AE9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2A4DC4-B22B-4153-9D86-3E63ACD0FC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700FD4-FB13-4667-A09F-80BEB1D19F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7418F4-897C-4C6E-B4C3-7BE16D5C20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5ACF23-48C1-447B-82AD-127C92BF28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3A2DB2-C962-48F6-AC3D-E66A93005E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44A4D-C1B2-420B-8A00-1CB75C8C6C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2662C-68F9-4164-8FFB-25E2FE0C7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04115315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活血化瘀方对子宫内膜异位症的临床研究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活血化瘀方介绍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子宫内膜异位症概述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活血化瘀方治疗子宫内膜异位症的临床研究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活血化瘀方治疗子宫内膜异位症的作用机制探讨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01</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子宫内膜异位症是一种常见的妇科疾病，给患者带来极大的痛苦和不适。</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活血化瘀方作为中医药治疗子宫内膜异位症的有效方法之一，具有广泛的应用前景和研究价值。</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通过临床研究，可以进一步验证活血化瘀方治疗子宫内膜异位症的有效性和安全性，为临床推广提供科学依据。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国内研究现状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近年来，国内学者对活血化瘀方治疗子宫内膜异位症进行了大量研究，取得了一定的研究成果。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国外研究现状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国外对子宫内膜异位症的研究主要集中在病因、病理生理和手术治疗等方面，对中医药治疗的研究相对较少。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发展趋势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随着中医药在国际上的认可度不断提高，活血化瘀方等中医药治疗子宫内膜异位症的研究将逐渐成为热点领域。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本研究旨在探讨活血化瘀方治疗子宫内膜异位症的临床疗效及作用机制，为临床推广提供科学依据。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本研究，可以进一步验证活血化瘀方治疗子宫内膜异位症的有效性和安全性，为中医药治疗子宫内膜异位症提供新的思路和方法，具有重要的理论和实践意义。同时，本研究还可以为其他类似疾病的治疗提供借鉴和参考。</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02</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活血化瘀方介绍</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活血化瘀方组成及功效</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组成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活血化瘀方通常由多种中草药组成，如当归、川芎、桃仁、红花等，这些药物具有活血化瘀、调经止痛的功效。</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功效</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活血化瘀方能够改善血液循环，促进血液流通，缓解疼痛，对于子宫内膜异位症引起的痛经、月经不调等症状有一定的改善作用。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抗炎镇痛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活血化瘀方中的药物成分具有抗炎、镇痛作用，能够减轻子宫内膜异位症患者的炎症反应和疼痛症状。</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调节免疫功能</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活血化瘀方还能够调节机体免疫功能，增强机体抵抗力，对于子宫内膜异位症患者的康复有一定的帮助。</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改善血液流变学</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活血化瘀方能够降低血液粘稠度，改善血液流变学指标，从而缓解子宫内膜异位症患者的血液高凝状态。</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活血化瘀方药理作用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8" name="AutoShape 8"/>
          <p:cNvSpPr/>
          <p:nvPr/>
        </p:nvSpPr>
        <p:spPr>
          <a:xfrm>
            <a:off x="1776120" y="185031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AutoShape 9"/>
          <p:cNvSpPr/>
          <p:nvPr/>
        </p:nvSpPr>
        <p:spPr>
          <a:xfrm>
            <a:off x="1939991" y="2224546"/>
            <a:ext cx="2733221" cy="984874"/>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活血化瘀方是治疗子宫内膜异位症的常用方剂之一，能够改善患者的临床症状，提高生活质量。</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子宫内膜异位症</a:t>
            </a:r>
            <a:endParaRPr lang="en-US" sz="1100"/>
          </a:p>
        </p:txBody>
      </p:sp>
      <p:sp>
        <p:nvSpPr>
          <p:cNvPr id="11" name="AutoShape 11"/>
          <p:cNvSpPr/>
          <p:nvPr/>
        </p:nvSpPr>
        <p:spPr>
          <a:xfrm rot="16200000">
            <a:off x="8874284" y="3756025"/>
            <a:ext cx="246696" cy="256571"/>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4" name="AutoShape 14"/>
          <p:cNvSpPr/>
          <p:nvPr/>
        </p:nvSpPr>
        <p:spPr>
          <a:xfrm>
            <a:off x="5476375" y="1849873"/>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5" name="AutoShape 15"/>
          <p:cNvSpPr/>
          <p:nvPr/>
        </p:nvSpPr>
        <p:spPr>
          <a:xfrm>
            <a:off x="5640019" y="2224546"/>
            <a:ext cx="2733675" cy="92964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活血化瘀方还能够调节月经周期和经量，对于月经不调患者有一定的治疗作用。</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月经不调</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AutoShape 18"/>
          <p:cNvSpPr/>
          <p:nvPr/>
        </p:nvSpPr>
        <p:spPr>
          <a:xfrm>
            <a:off x="3730156" y="4603200"/>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9" name="AutoShape 19"/>
          <p:cNvSpPr/>
          <p:nvPr/>
        </p:nvSpPr>
        <p:spPr>
          <a:xfrm>
            <a:off x="3893800"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对于痛经患者，活血化瘀方能够缓解疼痛，改善月经周期和经量。</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痛经</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2" name="AutoShape 22"/>
          <p:cNvSpPr/>
          <p:nvPr/>
        </p:nvSpPr>
        <p:spPr>
          <a:xfrm>
            <a:off x="7485508" y="460245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23" name="AutoShape 23"/>
          <p:cNvSpPr/>
          <p:nvPr/>
        </p:nvSpPr>
        <p:spPr>
          <a:xfrm>
            <a:off x="7649152"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此外，活血化瘀方还可用于治疗其他妇科疾病，如子宫肌瘤、卵巢囊肿等。</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其他妇科疾病</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活血化瘀方在妇科疾病中的应用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600" b="1">
                <a:solidFill>
                  <a:srgbClr val="FFFFFF">
                    <a:alpha val="100000"/>
                  </a:srgbClr>
                </a:solidFill>
                <a:latin typeface="Microsoft Yahei"/>
                <a:ea typeface="Microsoft Yahei"/>
                <a:cs typeface="Microsoft Yahei"/>
              </a:rPr>
              <a:t>03</a:t>
            </a:r>
          </a:p>
        </p:txBody>
      </p:sp>
      <p:sp>
        <p:nvSpPr>
          <p:cNvPr id="3" name="TextBox 3"/>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子宫内膜异位症概述</a:t>
            </a:r>
          </a:p>
        </p:txBody>
      </p:sp>
      <p:sp>
        <p:nvSpPr>
          <p:cNvPr id="4" name="TextBox 4"/>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C21401">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子宫内膜异位症是指子宫内膜组织在子宫腔以外的部位生长，引发疼痛、不孕等症状的妇科疾病。</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根据病变部位和范围，子宫内膜异位症可分为卵巢型、腹膜型和深部浸润型等。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子宫内膜异位症定义及分类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可能与遗传、免疫、内分泌等因素有关，具体发病机制尚未完全明确。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发病原因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异位内膜组织在子宫腔以外的部位种植、生长，受卵巢激素影响发生周期性出血，导致周围组织炎症反应和纤维化，进而形成结节或包块。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子宫内膜异位症发病原因及机制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子宫内膜异位症临床表现及诊断方法</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主要症状包括痛经、慢性盆腔痛、性交痛、月经异常和不孕等。部分患者可无明显症状。</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临床表现</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结合患者病史、临床表现和体格检查，采用影像学检查（如超声、MRI等）和实验室检查（如血清CA125测定等）进行辅助诊断，必要时行腹腔镜检查以明确诊断。</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诊断方法</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https://d.book118.com/817041153155006035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2024-09-10T12:06:56.236</cp:lastPrinted>
  <dcterms:created xsi:type="dcterms:W3CDTF">2024-09-10T04:06:56Z</dcterms:created>
  <dcterms:modified xsi:type="dcterms:W3CDTF">2024-09-10T04:06:58Z</dcterms:modified>
</cp:coreProperties>
</file>