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4EBA12-3E47-4287-9FAC-403CB73E3E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29A9C6-A38D-48D6-B45C-527A316732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6DDA24-DC96-4FAA-807B-1B0F2F2E2C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BF40D8-F21C-4838-AA04-55CAEA479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EA37F6-D714-48D5-9D9E-98676A7893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D4A605-35CD-4877-BB8C-361484F296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896C03-CD2C-4E44-92F0-779ADFD9A8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F28E97-904A-4FD1-8B37-FBDFFD2A6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975FBA-BA91-48B1-A521-6D04D988AE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E4FC6C-1772-4D88-8C6F-A89C3BAD38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CD697C-3A26-4724-845A-0D38458D9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7042013004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项目成本控制要素及措施\n## 1.项目成本控制的基本概念与重要性\n### 1.1项目成本控制的定义与目标\n### 1.2项目成本控制的重要性及影响\n### 1.3项目成本控制的基本原则与方法\n## 2.项目成本控制的主要要素\n### 2.1项目成本控制的主体与对象\n### 2.2项目成本控制的时间与空间\n### 2.3项目成本控制的资源与手段\n## 3.项目成本控制的措施与方法\n### 3.1项目成本控制的预防与计划措施\n### 3.2项目成本控制的组织与协调措施\n### 3.3项目成本控制的技术与方法措施\n## 4.项目成本控制的监控与评估\n### 4.1项目成本控制的监控机制与流程\n### 4.2项目成本控制的评估方法与标准\n### 4.3项目成本控制的反馈与改进\n## 5.项目成本控制的管理策略与实践\n### 5.1项目成本控制的组织架构与团队建设\n### 5.2项目成本控制的文化与制度建设\n### 5.3项目成本控制的案例与实践分享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7200"/>
              <a:t>项目成本控制要素及措施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项目成本控制的基本概念与重要性</a:t>
            </a:r>
            <a:endParaRPr/>
          </a:p>
        </p:txBody>
      </p:sp>
      <p:sp>
        <p:nvSpPr>
          <p:cNvPr id="11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4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4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项目成本控制的定义</a:t>
                </a:r>
                <a:endParaRPr/>
              </a:p>
            </p:txBody>
          </p:sp>
          <p:sp>
            <p:nvSpPr>
              <p:cNvPr id="15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项目成本控制是指在项目生命周期内，通过对项目成本的预测、计划、控制、核算和分析，以实现项目成本最小化为目标的一系列管理活动。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项目成本控制关注的是项目成本的发生、发展和变化，以及采取相应的措施来降低成本、提高效益。</a:t>
                </a:r>
                <a:endParaRPr/>
              </a:p>
            </p:txBody>
          </p:sp>
          <p:sp>
            <p:nvSpPr>
              <p:cNvPr id="15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5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5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项目成本控制的目标</a:t>
                </a:r>
                <a:endParaRPr/>
              </a:p>
            </p:txBody>
          </p:sp>
          <p:sp>
            <p:nvSpPr>
              <p:cNvPr id="15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成本最小化：在满足项目质量和进度要求的前提下，尽可能降低项目成本。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效益最大化：在项目成本一定的条件下，尽可能提高项目的经济效益。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风险可控：识别、评估和控制项目成本相关的风险，确保项目成本在可接受的范围内。</a:t>
                </a:r>
                <a:endParaRPr/>
              </a:p>
            </p:txBody>
          </p:sp>
          <p:sp>
            <p:nvSpPr>
              <p:cNvPr id="15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项目成本控制的定义与目标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5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66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67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提高项目经济效益：通过成本控制，降低项目成本，提高项目的投资回报率。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保证项目质量：成本控制有助于合理分配资源，避免因资源不足而导致的质量问题。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促进项目管理水平提升：成本控制是项目管理的重要组成部分，有效的成本控制可以提高项目管理的整体水平。</a:t>
                </a:r>
                <a:endParaRPr/>
              </a:p>
            </p:txBody>
          </p:sp>
          <p:sp>
            <p:nvSpPr>
              <p:cNvPr id="168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项目成本控制的重要性</a:t>
                </a:r>
                <a:endParaRPr/>
              </a:p>
            </p:txBody>
          </p:sp>
          <p:sp>
            <p:nvSpPr>
              <p:cNvPr id="169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0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1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72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项目投资决策：成本控制的结果为项目投资决策提供依据，有助于企业合理分配投资资金。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项目进度控制：成本控制与进度控制相互影响，成本的超支可能导致进度延误。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项目风险管理：成本控制有助于识别和评估项目风险，制定相应的风险应对措施。</a:t>
                </a:r>
                <a:endParaRPr/>
              </a:p>
            </p:txBody>
          </p:sp>
          <p:sp>
            <p:nvSpPr>
              <p:cNvPr id="173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项目成本控制的影响</a:t>
                </a:r>
                <a:endParaRPr/>
              </a:p>
            </p:txBody>
          </p:sp>
          <p:sp>
            <p:nvSpPr>
              <p:cNvPr id="174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项目成本控制的重要性及影响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8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79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80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全过程控制：从项目启动到收尾，对项目的各个阶段进行全面的成本控制。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动态控制：根据项目实际进展，实时调整成本控制策略，确保成本控制的有效性。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责权利相结合：明确项目团队成员的成本控制责任，赋予相应的权利，实现成本控制的激励与约束。</a:t>
                </a:r>
                <a:endParaRPr/>
              </a:p>
            </p:txBody>
          </p:sp>
          <p:sp>
            <p:nvSpPr>
              <p:cNvPr id="181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项目成本控制的基本原则</a:t>
                </a:r>
                <a:endParaRPr/>
              </a:p>
            </p:txBody>
          </p:sp>
          <p:sp>
            <p:nvSpPr>
              <p:cNvPr id="182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84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85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成本预测：通过历史数据、市场调查等方法，预测项目成本的发展趋势。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成本计划：制定项目成本控制的目标和计划，为成本控制提供依据。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成本控制：采取有效的措施，限制项目成本的发生，降低项目成本。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成本核算：对项目成本进行核算和审计，确保成本数据的准确性和完整性。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成本分析：对项目成本数据进行分析，找出成本超支的原因，为成本控制提供决策支持。</a:t>
                </a:r>
                <a:endParaRPr/>
              </a:p>
            </p:txBody>
          </p:sp>
          <p:sp>
            <p:nvSpPr>
              <p:cNvPr id="186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项目成本控制的方法</a:t>
                </a:r>
                <a:endParaRPr/>
              </a:p>
            </p:txBody>
          </p:sp>
          <p:sp>
            <p:nvSpPr>
              <p:cNvPr id="187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项目成本控制的基本原则与方法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9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项目成本控制的主要要素</a:t>
            </a:r>
            <a:endParaRPr/>
          </a:p>
        </p:txBody>
      </p:sp>
      <p:sp>
        <p:nvSpPr>
          <p:cNvPr id="19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4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95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96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9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0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项目成本控制的主体</a:t>
                </a:r>
                <a:endParaRPr/>
              </a:p>
            </p:txBody>
          </p:sp>
          <p:sp>
            <p:nvSpPr>
              <p:cNvPr id="20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项目团队：项目团队成员负责实施成本控制措施，保证项目成本在预算范围内。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项目经理：项目经理负责项目成本控制的决策和协调，确保项目成本控制目标的实现。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利益相关者：投资者、业主、供应商等利益相关者关注项目成本控制，对项目成本控制产生影响。</a:t>
                </a:r>
                <a:endParaRPr/>
              </a:p>
            </p:txBody>
          </p:sp>
        </p:grpSp>
        <p:grpSp>
          <p:nvGrpSpPr>
            <p:cNvPr id="202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0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项目成本控制的对象</a:t>
                </a:r>
                <a:endParaRPr/>
              </a:p>
            </p:txBody>
          </p:sp>
          <p:sp>
            <p:nvSpPr>
              <p:cNvPr id="20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项目成本：包括直接成本（如人工、材料、设备等）和间接成本（如管理费用、财务费用等）。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项目进度：项目进度与成本控制相互影响，进度延误可能导致成本增加。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项目质量：项目质量与成本控制密切相关，质量不足可能导致成本增加。</a:t>
                </a:r>
                <a:endParaRPr/>
              </a:p>
            </p:txBody>
          </p:sp>
          <p:sp>
            <p:nvSpPr>
              <p:cNvPr id="205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8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项目成本控制的主体与对象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项目成本控制的时间</a:t>
                </a:r>
                <a:endParaRPr/>
              </a:p>
            </p:txBody>
          </p:sp>
          <p:sp>
            <p:nvSpPr>
              <p:cNvPr id="2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项目启动阶段：进行项目成本预测和计划，为后续成本控制提供基础。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项目执行阶段：实施成本控制措施，确保项目成本在预算范围内。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项目收尾阶段：进行项目成本核算和分析，总结经验教训，为后续项目提供参考。</a:t>
                </a:r>
                <a:endParaRPr/>
              </a:p>
            </p:txBody>
          </p:sp>
          <p:sp>
            <p:nvSpPr>
              <p:cNvPr id="2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项目成本控制的空间</a:t>
                </a:r>
                <a:endParaRPr/>
              </a:p>
            </p:txBody>
          </p:sp>
          <p:sp>
            <p:nvSpPr>
              <p:cNvPr id="2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成本发生的各个环节：包括项目设计、采购、施工、运营等各个环节的成本控制。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成本控制的各个层次：包括项目组织、项目团队、项目利益相关者等各个层次的成本控制。</a:t>
                </a:r>
                <a:endParaRPr/>
              </a:p>
            </p:txBody>
          </p:sp>
          <p:sp>
            <p:nvSpPr>
              <p:cNvPr id="2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项目成本控制的时间与空间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9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30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31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4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3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项目成本控制的资源</a:t>
                </a:r>
                <a:endParaRPr/>
              </a:p>
            </p:txBody>
          </p:sp>
          <p:sp>
            <p:nvSpPr>
              <p:cNvPr id="236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人力资源：项目团队成员的成本控制意识和技能对项目成本控制至关重要。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财务资源：项目预算、资金筹措等财务资源对项目成本控制具有重要影响。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技术资源：项目成本控制所需的技术支持，如成本预测、成本核算等技术工具。</a:t>
                </a:r>
                <a:endParaRPr/>
              </a:p>
            </p:txBody>
          </p:sp>
        </p:grpSp>
        <p:grpSp>
          <p:nvGrpSpPr>
            <p:cNvPr id="237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3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项目成本控制的手段</a:t>
                </a:r>
                <a:endParaRPr/>
              </a:p>
            </p:txBody>
          </p:sp>
          <p:sp>
            <p:nvSpPr>
              <p:cNvPr id="23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组织手段：通过项目组织结构、管理制度等组织手段，实现项目成本控制的目标。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经济手段：通过成本计划、经济激励等经济手段，激发项目团队的成本控制积极性。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法律手段：通过合同管理、法律法规等法律手段，约束项目团队的行为，确保项目成本控制的有效性。</a:t>
                </a:r>
                <a:endParaRPr/>
              </a:p>
            </p:txBody>
          </p:sp>
          <p:sp>
            <p:nvSpPr>
              <p:cNvPr id="240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3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项目成本控制的资源与手段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项目成本控制的措施与方法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2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3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建立健全项目成本控制制度：明确项目成本控制的责任、权利和义务，为成本控制提供制度保障。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加强项目成本预测：通过历史数据、市场调查等方法，提前预测项目成本，为成本控制提供依据。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提高项目团队成本控制意识：通过培训、教育等手段，提高项目团队成员的成本控制意识和技能。</a:t>
                </a:r>
                <a:endParaRPr/>
              </a:p>
            </p:txBody>
          </p:sp>
          <p:sp>
            <p:nvSpPr>
              <p:cNvPr id="14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项目成本控制的预防措施</a:t>
                </a:r>
                <a:endParaRPr/>
              </a:p>
            </p:txBody>
          </p:sp>
          <p:sp>
            <p:nvSpPr>
              <p:cNvPr id="15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8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制定项目成本计划：根据项目目标、资源等因素，制定项目成本控制的目标和计划。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分配项目资源：合理分配项目资源，确保项目成本控制的有效性。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制定项目成本控制策略：针对不同阶段、不同环节的项目成本，制定相应的控制策略。</a:t>
                </a:r>
                <a:endParaRPr/>
              </a:p>
            </p:txBody>
          </p:sp>
          <p:sp>
            <p:nvSpPr>
              <p:cNvPr id="19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项目成本控制的计划措施</a:t>
                </a:r>
                <a:endParaRPr/>
              </a:p>
            </p:txBody>
          </p:sp>
          <p:sp>
            <p:nvSpPr>
              <p:cNvPr id="20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项目成本控制的预防与计划措施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https://d.book118.com/817042013004006046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项目成本控制要素及措施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2024-09-20T23:22:07.890</cp:lastPrinted>
  <dcterms:created xsi:type="dcterms:W3CDTF">2024-09-20T15:22:07Z</dcterms:created>
  <dcterms:modified xsi:type="dcterms:W3CDTF">2024-09-20T15:22:09Z</dcterms:modified>
</cp:coreProperties>
</file>