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04EDED-2983-4FC1-9AAA-775609B5E1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74C7E6-01D3-497A-81DF-346D29CB22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2AB91E-1B6A-4810-B8C4-9B66A65C66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A628DE-B626-4BE3-B57C-3815519BDC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AFA33D1-2F9B-4ADB-AEAB-DE0544C863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11B90FE-6945-452A-A01F-F8BAE26BA0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4FC1F98-6FEE-43AE-BFBA-18428F775B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AE53F8-BBE2-49B5-83B0-D6ECADA150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7BBE4C-AD8A-439A-AF8C-8A31BC290A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BFE7A1-DCDA-4BB5-8147-A6FEA80718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ED5226-0507-45D1-8119-EA77E50244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7044165012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保护环境节约资源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25270" y="5572213"/>
            <a:ext cx="2181295" cy="348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环境保护与资源节约概述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环境污染现状及危害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资源浪费现状及影响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环境保护措施与政策支持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资源节约方法与技术创新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企业参与环境保护与资源节约实践案例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环境保护与资源节约概述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环境保护有助于维护自然生态系统的平衡，防止生物多样性的丧失，确保地球生态系统的持续运转。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维持生态平衡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环境污染和生态破坏可能导致水源、空气和土壤的污染，进而危害人类健康。通过环境保护，可以减少污染对人类生活的影响。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保障人类健康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7708" r="7708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2500" b="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环境保护是可持续发展的基础。只有在保护好自然环境的前提下，才能实现经济、社会和环境的协调发展。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促进可持续发展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环境保护的重要性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5609" b="2560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5319" b="53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399" b="1839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资源节约的必要性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资源有限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地球上的自然资源是有限的，过度消耗和浪费资源将导致资源枯竭，影响人类未来的生存和发展。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降低环境压力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资源节约可以减少对环境的破坏和污染，降低环境压力，有助于维护生态平衡和自然环境的质量。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推动绿色经济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资源节约是推动绿色经济发展的重要手段。通过节约资源、提高资源利用效率，可以促进经济可持续发展。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646" r="12646"/>
          <a:stretch>
            <a:fillRect/>
          </a:stretch>
        </p:blipFill>
        <p:spPr>
          <a:xfrm>
            <a:off x="161995" y="1165346"/>
            <a:ext cx="4300143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相互促进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环境保护和资源节约是相互依存、相互促进的关系。只有在保护好环境的前提下，才能实现资源的可持续利用；而资源的节约利用也有助于减少环境污染和生态破坏。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共同目标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环境保护和资源节约的共同目标是实现可持续发展。通过保护环境、节约资源，可以推动经济、社会和环境的协调发展，为人类的未来创造更好的生活条件。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综合施策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为了实现环境保护和资源节约的目标，需要采取综合性的措施。包括加强环境监管和治理、推广清洁能源和绿色技术、提高公众环保意识和参与度等。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环境保护与资源节约的关系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环境污染现状及危害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温室效应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二氧化碳等温室气体排放过多，导致全球气候变暖。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空气污染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工业废气、汽车尾气等排放导致空气中悬浮颗粒物、有害气体增加。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酸雨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二氧化硫、氮氧化物等污染物在空气中氧化后，与水蒸气结合形成酸雨，对生态环境和人类健康造成危害。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5000" r="15000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4667" r="14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大气污染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含有大量有毒有害物质的工业废水未经处理直接排放，导致水体污染。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工业废水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8917" r="891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生活污水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农业污染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生活污水中的有机物、营养盐等污染物排入水体，造成水体富营养化。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农药、化肥等农业化学品的不合理使用，通过地表径流和地下渗透污染水体。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水体污染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工业废水、废气排放以及农药、化肥等使用导致土壤重金属含量超标。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5199" r="15199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8583" r="8583"/>
          <a:stretch>
            <a:fillRect/>
          </a:stretch>
        </p:blipFill>
        <p:spPr>
          <a:xfrm>
            <a:off x="5168348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重金属污染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石油、多环芳烃等有机物泄露或不合理处置，对土壤造成严重污染。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有机物污染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未经处理的垃圾、粪便等废弃物在土壤中堆积，滋生大量病原菌和寄生虫。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生物污染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土壤污染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城市交通、航空运输等产生的噪音，影响居民生活和工作。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交通噪音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9417" b="9417"/>
          <a:stretch>
            <a:fillRect/>
          </a:stretch>
        </p:blipFill>
        <p:spPr>
          <a:xfrm>
            <a:off x="6096000" y="1153983"/>
            <a:ext cx="5194482" cy="5194483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工厂、建筑工地等产生的噪音，对工人和周边居民造成听力损伤和心理压力。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工业噪音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商业活动、娱乐场所等产生的噪音，干扰人们正常休息和生活秩序。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社会噪音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噪音污染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资源浪费现状及影响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能源利用效率低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许多国家和地区存在能源利用效率低下的问题，大量能源在转化、传输和使用过程中被浪费。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环境污染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化石燃料的燃烧产生大量温室气体和有害物质，对环境造成严重污染，加剧全球气候变化。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能源过度消耗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当前，全球能源消费持续增长，过度消耗化石燃料等不可再生能源，导致能源短缺问题日益严重。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能源浪费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水污染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污水排放、化肥和农药的过度使用等导致水资源受到严重污染，进一步加剧了水资源短缺问题。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水资源短缺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随着人口增长和经济发展，全球水资源日益紧缺，许多地区面临严重的水危机。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水资源浪费严重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农业、工业和城市生活等领域存在大量水资源浪费现象，如不合理的灌溉、高耗水工业生产和水管网漏损等。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水资源浪费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25" r="16625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城市化和工业化进程中，大量耕地被占用，导致耕地面积减少，粮食安全受到威胁。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耕地占用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过度放牧、乱砍滥伐等不合理土地利用方式导致土地荒漠化和沙化现象严重，土地生产力下降。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土地荒漠化和沙化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工业废水、废气排放以及农药、化肥的过度使用等造成土地污染，影响土地生态系统和人类健康。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土地污染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土地资源浪费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708" r="10708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生产过程中的浪费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许多企业在生产过程中存在原材料浪费现象，如不合理的下料、残次品和边角料的丢弃等。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消费过程中的浪费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消费者在购买和使用商品过程中也存在大量原材料浪费现象，如过度包装、一次性用品的随意丢弃等。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再生资源利用不足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许多废弃物中蕴含着丰富的再生资源，但由于技术、经济和政策等方面的原因，这些资源的回收利用率较低。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原材料浪费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https://d.book118.com/817044165012006035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109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2024-09-09T07:04:35.926</cp:lastPrinted>
  <dcterms:created xsi:type="dcterms:W3CDTF">2024-09-08T23:04:35Z</dcterms:created>
  <dcterms:modified xsi:type="dcterms:W3CDTF">2024-09-08T23:04:38Z</dcterms:modified>
</cp:coreProperties>
</file>