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E373D-C6CF-41FB-9598-0C0B36CC5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4004C-03FF-4E6B-9BB9-E2D34E9E1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2EA44-CEA5-401A-A5D1-5442169C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E9BBD-DCA0-4D3F-8E30-D0D5BE263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BBBBC-88F1-4C9E-8E65-1A646005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BD92E7-0EA3-4441-B431-8024DFAB5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EB616-A19B-4163-B432-8150C5B83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70212-418B-4F5D-899D-EA4647CCE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6079D-66C8-405B-BB53-D3A72F2B9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0DDFA-DEF9-423C-A2A7-BCE38E75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9BD69-B1B8-4C43-BFC6-1B6FC0B4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5002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布局和配色设计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布局设计基础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配色设计基础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布局与配色的结合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实际应用中的布局与配色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布局与配色设计的发展趋势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布局设计基础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23" r="127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布局设计的概念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布局设计是指对页面元素进行合理安排和组织，以实现良好的视觉效果和用户体验的过程。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布局设计需要考虑的因素包括页面的整体结构、元素的位置、大小、间距等，以及这些元素之间的相互关系和层次感。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对称的布局可以给人带来稳重、庄重的感觉，但过度的对称也会显得单调。因此，需要根据具体情况进行适度调整。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通过对比可以突出重点，增强视觉效果。在布局设计中，可以通过调整元素的大小、颜色、形状等方式来创造对比。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页面中的元素应保持平衡，避免出现过于拥挤或空旷的情况，以保持视觉上的稳定感。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布局设计的基本原则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通过使用CSS的position属性，可以精确控制元素的位置。定位布局具有很强的灵活性和定制性，但需要注意避免过于复杂和混乱的布局结构。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网格布局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基于网格系统的布局方式，将页面分成若干个等宽或不等宽的列，然后按照一定的规则排列元素。网格布局具有很强的秩序感和规整感。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流式布局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元素按照一定的顺序从上到下排列，通常与屏幕宽度自适应。流式布局适合用于内容长度可变的页面。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弹性布局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元素的大小和位置根据屏幕大小自适应调整，通常使用百分比、vw/vh等相对单位进行设置。弹性布局具有较好的适应性和响应性。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常见布局类型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配色设计基础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https://d.book118.com/817045002021006032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2024-09-04T18:09:11.742</cp:lastPrinted>
  <dcterms:created xsi:type="dcterms:W3CDTF">2024-09-04T10:09:11Z</dcterms:created>
  <dcterms:modified xsi:type="dcterms:W3CDTF">2024-09-04T10:09:13Z</dcterms:modified>
</cp:coreProperties>
</file>