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4EA8D-5701-4B70-8C5D-796B28340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CEB7F-5874-47A7-B4CF-536884D95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0E487-A181-45A6-991E-5FAD888E1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54AB7-175F-49BC-91E7-45F7C4DD3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EFBDE3-90EB-4A0F-B324-363A639FE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A2D39C-DB50-48AA-8E3C-3DA00EBC8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3B26C5-DC1E-4043-AE2F-34198E3D5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48657-7200-4352-B8D3-460CD32D4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78E6E-90FA-4E16-A1D1-FCE1A5BAB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36C08-FC8B-4C12-8C39-51637D62E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516A9-5A14-4EAD-B0D3-0B21F0EC5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45060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精神心理科护理课件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精神心理科护理概述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精神心理科护理的核心概念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精神心理科护理技术与实践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精神心理科护理的挑战与解决方案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精神心理科护理案例研究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精神心理科护理的未来展望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精神心理科护理概述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精神心理科护理是针对精神心理疾病的护理，主要关注患者的心理状态、情感需求和行为表现，通过专业的护理手段帮助患者缓解症状、提高生活质量。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个性化、全面性、专业性、情感支持。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8" r="25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通过有效的护理，减轻患者痛苦，提高其生活质量。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专业的护理有助于患者更好地适应社会，促进其康复。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良好的护理可以帮助患者建立健康的生活方式，降低疾病复发的风险。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精神心理科护理的重要性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从早期的精神病院到现代的精神心理护理，经历了漫长的发展历程。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74" r="1357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随着医学模式的转变，精神心理科护理正朝着更加人性化、专业化和科学化的方向发展。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当前面临诸多挑战，如人才短缺、社会认知度低等，但同时也伴随着巨大的发展机遇。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精神心理科护理的历史与发展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精神心理科护理的核心概念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关注患者的内心世界，通过沟通、疏导等方式缓解其心理压力和焦虑情绪。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是精神心理科护理的核心内容之一，主要关注患者的内心体验、情感和认知。通过与患者进行深入的沟通，了解其心理状态和需求，护士可以提供有效的心理疏导和支持，帮助患者缓解焦虑、抑郁等情绪问题，增强其应对困难和压力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关注患者的情感需求，通过关心、安慰等方式增强其情感支持和安全感。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护理是精神心理科护理的重要环节，主要关注患者的情感需求和情感状态。护士通过关心、安慰、陪伴等方式，增强患者的情感支持和安全感，帮助其缓解孤独、无助等情感问题，促进其情感稳定和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关注患者的认知能力，通过认知干预、记忆训练等方式提高其认知功能和生活能力。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护理是针对认知功能障碍患者的护理方法，主要关注患者的认知能力和日常生活能力。通过认知干预、记忆训练、日常生活技能训练等方式，护士可以帮助患者提高认知功能和生活能力，改善其生活质量和社会适应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关注患者的行为表现，通过行为矫正、技能训练等方式改善其不良行为和技能缺陷。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护理是针对行为问题患者的护理方法，主要关注患者的行为表现和技能缺陷。通过行为矫正、技能训练、生活自理能力训练等方式，护士可以帮助患者纠正不良行为和技能缺陷，提高其生活自理能力和社会适应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社会功能护理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关注患者的社会功能，通过社交互动、生活技能训练等方式提高其社会参与和生活质量。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功能护理是精神心理科护理的重要目标之一，主要关注患者的社会功能和生活质量。通过组织社交活动、提供生活技能训练等方式，护士可以帮助患者提高社会参与度和生活质量，增强其社会适应能力和自我价值感。同时，社会功能护理还可以为患者提供支持和资源，帮助其更好地融入社会生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精神心理科护理技术与实践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通过观察、访谈、问卷调查等方式，评估患者的心理状态、认知能力、情感状态和行为表现，为诊断提供依据。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根据国际疾病分类（ICD）和美国精神病协会（APA）的诊断标准，对患者的心理问题进行分类和诊断。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https://d.book118.com/817045060056006053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2024-09-27T04:55:22.328</cp:lastPrinted>
  <dcterms:created xsi:type="dcterms:W3CDTF">2024-09-26T20:55:22Z</dcterms:created>
  <dcterms:modified xsi:type="dcterms:W3CDTF">2024-09-26T20:55:24Z</dcterms:modified>
</cp:coreProperties>
</file>