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500078-80D9-4AD3-9979-2EAF45F45C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C7B6AD-E8AA-427B-8B5D-F4E8B787E6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EF3184-9971-4C99-989F-BEB43D706E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DAC1E1-63D7-48BF-B3B2-859C5FDF78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A74A613-DA03-48D4-AFE4-0B4A86E4A0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EC02F1E-A2DC-460E-8572-08BE87EFE5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1712722-E7F0-42D3-A796-F22461440F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C4F6E3-7CA0-4318-A733-967BA1CF8B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22073E-5885-4A3B-92F5-151BD65057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1319C8-6C87-4999-A7D6-4004900211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A46FD7-1DCC-46B4-99AA-E5A617C38C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pn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7046101054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游戏运营推广分析方案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游戏市场现状及趋势分析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游戏运营策略制定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游戏推广渠道选择及优化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用户获取与留存策略设计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数据监控、分析与优化调整方案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总结回顾与未来发展规划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游戏市场现状及趋势分析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根据最新统计数据，全球游戏市场规模已达数千亿美元，并且保持着稳定的增长趋势。其中，中国市场占据重要地位，成为全球最大的游戏市场之一。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近年来，游戏市场增长率一直保持在两位数以上，预计未来几年这一趋势将持续。随着5G、云游戏等新技术的普及，游戏市场有望迎来更加广阔的发展空间。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519" r="6519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游戏用户年龄分布广泛，从儿童到老年人都有涉及。其中，以年轻人为主力军，特别是90后和00后群体。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年龄分布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游戏用户中男性占比较高，但女性用户比例也在逐年上升。针对不同性别用户，游戏内容和推广策略应有所差异。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性别比例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游戏用户地域分布广泛，全球范围内都有大量玩家。针对不同地域用户，游戏本地化策略和推广渠道应有所不同。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地域分布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用户群体特征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竞品优劣势分析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通过对竞品进行深入分析，可以发现其优势和不足之处。在此基础上，可以制定相应的差异化定位策略，突出自身游戏的特色和优势。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竞品类型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根据游戏类型、玩法、题材等因素，可以将竞品分为不同类型。针对不同类型的竞品，应制定相应的应对策略。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目标用户群体定位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针对不同类型的游戏和竞品，应明确自身游戏的目标用户群体定位。通过精准定位目标用户群体，可以提高游戏的推广效果和用户满意度。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875" r="21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5381" r="15381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竞品分析与差异化定位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行业发展趋势预测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技术创新：随着5G、云游戏等新技术的不断发展和普及，游戏行业将迎来更多的技术创新和变革。这些新技术将为游戏带来更加流畅的体验、更高的画质和更丰富的交互方式。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跨界融合：游戏行业正与其他领域进行跨界融合，如影视、音乐、动漫等。这种跨界融合将为游戏带来更多的内容创意和玩法创新，同时也为游戏的推广和营销提供更多的可能性。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社交化趋势：社交化是当前游戏行业的一个重要趋势。越来越多的游戏开始注重社交功能的开发，通过社交化来提高游戏的用户粘性和活跃度。同时，社交化也为游戏的推广和营销提供了新的思路和手段。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趋势：随着全球化的不断深入发展，游戏行业也在逐步实现全球化。越来越多的游戏开始进军海外市场，通过与海外厂商合作、参加国际游戏展会等方式来拓展海外市场。这种全球化趋势将为游戏的推广和营销带来更多的机遇和挑战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https://d.book118.com/817046101054006051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36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2024-09-24T09:14:59.917</cp:lastPrinted>
  <dcterms:created xsi:type="dcterms:W3CDTF">2024-09-24T01:14:59Z</dcterms:created>
  <dcterms:modified xsi:type="dcterms:W3CDTF">2024-09-24T01:15:01Z</dcterms:modified>
</cp:coreProperties>
</file>