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62BF34-99FD-402B-9812-D3EE203B7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447C4-6F1D-4979-9986-38B834C51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746F47-FC85-4375-A0FC-FC247C48D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8D0026-4DFD-4C76-91C0-0D7C0E87C7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5EC44E-9140-49CE-8FFE-B0EB136F8B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C9B242-812E-4B09-9AA1-4FD5281D3E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B021FF-851D-4C03-80CB-EB2A720C6D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E89D36-B441-4C31-8D10-F57C86A831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3050DF-8BDA-4338-99BE-AE9E1E2F5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4124A-87C6-495A-9308-5990E2930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47987B-0593-4FE3-8C21-3301BDA65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46121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用心教育守护每个工人的安全</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安全教育重要性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安全教育内容与方法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现场安全管理与监督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工伤保险与事故处理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企业文化建设与安全氛围营造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总结反思与持续改进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安全教育重要性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通过系统的安全知识培训，使工人全面了解安全操作规程和应急处理措施，提高自我防范意识。</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强化安全知识培训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417" r="18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培养安全行为习惯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增强危险预知能力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083" r="19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引导工人在日常工作中养成遵守安全规定、正确使用防护用品等良好的安全行为习惯。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通过案例分析、模拟演练等方式，提高工人对潜在危险的敏感性和预知能力。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提升工人安全意识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定期对工作场所进行全面检查，及时发现并消除设备设施、作业环境等方面的安全隐患。</a:t>
            </a:r>
          </a:p>
        </p:txBody>
      </p:sp>
      <p:pic>
        <p:nvPicPr>
          <p:cNvPr id="4" name="Picture 4"/>
          <p:cNvPicPr>
            <a:picLocks noChangeAspect="1"/>
          </p:cNvPicPr>
          <p:nvPr/>
        </p:nvPicPr>
        <p:blipFill>
          <a:blip r:embed="rId2"/>
          <a:srcRect l="14667" r="14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792" r="18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消除安全隐患</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对于高风险作业，实施作业许可制度，确保作业前进行充分的安全评估和审批。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严格作业许可制度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加强现场安全监管，确保各项安全措施得到有效执行，防止违章操作和事故发生。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强化现场安全管理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预防事故发生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完善安全管理制度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建立健全的安全管理制度体系，明确各级人员的安全职责和工作流程，形成有效的安全管理闭环。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维护生产设备安全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定期对生产设备进行维护保养，确保其处于良好的工作状态，降低设备故障引发的安全风险。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提高应急救援能力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组建专业的应急救援队伍，配备完善的应急设备和器材，定期开展应急演练和培训，提高应对突发事件的快速反应和有效处置能力。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833" r="11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042" r="160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保障企业生产安全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安全教育内容与方法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72" b="537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649" b="964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安全知识普及</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安全生产法律法规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普及国家和地方的安全生产法律法规，提高工人的法律意识和安全责任感。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危险源辨识与风险评估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教育工人如何辨识工作场所的危险源，并进行风险评估，以制定相应的安全措施。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安全防护用品使用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教授工人正确使用安全防护用品，如安全帽、安全带、防护眼镜等，确保工人在作业过程中的安全。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针对工人所使用的设备，制定相应的安全操作规程，并进行培训，确保工人能够熟练掌握设备的正确操作方法。</a:t>
            </a:r>
          </a:p>
        </p:txBody>
      </p:sp>
      <p:pic>
        <p:nvPicPr>
          <p:cNvPr id="6" name="Picture 6"/>
          <p:cNvPicPr>
            <a:picLocks noChangeAspect="1"/>
          </p:cNvPicPr>
          <p:nvPr/>
        </p:nvPicPr>
        <p:blipFill>
          <a:blip r:embed="rId2"/>
          <a:srcRect l="15750" r="15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设备安全操作规程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对工艺流程中涉及的安全操作进行培训，确保工人在生产过程中能够遵循安全操作规程，防止事故的发生。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工艺流程安全操作</a:t>
            </a:r>
          </a:p>
        </p:txBody>
      </p:sp>
      <p:pic>
        <p:nvPicPr>
          <p:cNvPr id="10" name="Picture 10"/>
          <p:cNvPicPr>
            <a:picLocks noChangeAspect="1"/>
          </p:cNvPicPr>
          <p:nvPr/>
        </p:nvPicPr>
        <p:blipFill>
          <a:blip r:embed="rId3"/>
          <a:srcRect l="24292" r="24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333" b="3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针对特殊作业，如高空作业、有限空间作业等，进行专门的安全操作培训，确保工人在特殊环境下能够安全作业。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特殊作业安全操作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根据可能发生的事故类型，制定相应的应急预案，并定期组织工人进行演练，提高工人的应急处置能力。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应急预案制定与演练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对工人进行紧急救援技能培训，如心肺复苏、止血包扎等，确保工人在遇到紧急情况时能够及时采取有效的救援措施。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紧急救援技能培训</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教授工人正确使用应急设施和器材，如灭火器、消防栓、应急照明等，确保工人在遇到火灾等紧急情况时能够迅速使用相关设施进行灭火和逃生。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应急设施与器材使用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应急处理演练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现场安全管理与监督</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417" r="15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制定风险控制措施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根据风险评估结果，制定相应的风险控制措施，包括预防措施、应急措施等。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辨识现场潜在危险源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对施工现场进行全面检查，识别可能存在的危险源，如高处坠落、物体打击、机械伤害等。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评估风险等级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针对辨识出的危险源，进行风险等级评估，明确各类风险可能造成的后果及发生概率。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危险源辨识与风险评估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17" r="1591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配备安全防护用品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为工人配备符合国家标准的安全防护用品，如安全帽、安全带、防护眼镜等。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设置安全警示标识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在施工现场设置明显的安全警示标识，提醒工人注意安全。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落实安全技术措施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按照相关规定和技术标准，落实各项安全技术措施，如临时用电、高处作业等。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安全防护措施落实</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https://d.book118.com/817046121036006041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2024-09-13T23:14:19.445</cp:lastPrinted>
  <dcterms:created xsi:type="dcterms:W3CDTF">2024-09-13T15:14:19Z</dcterms:created>
  <dcterms:modified xsi:type="dcterms:W3CDTF">2024-09-13T15:14:21Z</dcterms:modified>
</cp:coreProperties>
</file>