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A3373-85C3-4943-92E5-AF00BDDD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A8622-7EF9-477C-BE5F-3B3C52FE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B7E1B-3122-444F-AF01-4E9F7CE4C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4F904-0059-4F49-88A0-675290A65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40723-4A65-43A6-8315-1EF627390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AB63B-AE90-4736-96E1-CE3BD49A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664C3-DD30-4972-8691-0F5327830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E2E52-2908-4904-9051-1178D95D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C29E6-A5BA-470B-9566-F145A9596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51632-097D-4158-AF19-1E7CCD2C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B0EBF-0FAF-4CA4-85B2-7AADFE679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53020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安全经验分享(高速公路追尾事故案例)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事故背景与案例介绍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事故责任认定与处理结果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安全经验总结与教训汲取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事故背景与案例介绍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XXXX年XX月XX日，下午X点左右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某高速公路A路段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前车（货车）、后车（小客车）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事故发生时间、地点及参与方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事故发生时天气晴朗，视线良好。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A路段为双向四车道高速公路，路面干燥，无明显障碍物。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前车为满载货物的货车，后车为小型客车，两车均无明显机械故障。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757" r="3275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天气状况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车辆状况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事故现场状况描述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93" r="352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事故造成后车驾驶员受轻伤，前车无人员伤亡。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伤亡情况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后车严重受损，前车轻微受损，事故造成直接经济损失约XX万元。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直接经济损失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伤亡情况及直接经济损失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91" r="26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驾驶员疲劳驾驶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长时间连续驾驶，导致驾驶员反应迟钝，无法及时应对突发情况。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驾驶员超速行驶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在高速公路上超速行驶，使得车辆制动距离增加，追尾风险增大。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驾驶员注意力不集中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如使用手机、吃东西等分散注意力的行为，导致驾驶员未能及时发现前方车辆减速或停车。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如刹车失灵、制动液泄漏等，导致车辆无法及时减速停车。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车辆制动系统故障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车辆轮胎磨损严重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车辆灯光系统故障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轮胎磨损过度会降低车辆的抓地力，影响制动效果，增加追尾风险。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如前照灯、尾灯等灯光系统出现故障，使得后方车辆无法准确判断前方车辆的位置和速度。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交通标志标线不清晰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如路面标线模糊、交通标志缺失等，使得驾驶员无法准确判断道路情况和前方车辆动态。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路面湿滑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如雨、雪、雾等恶劣天气导致路面湿滑，降低车辆制动效果，增加追尾风险。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如路面坑洼、障碍物等，影响车辆行驶稳定性，容易导致追尾事故。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事故责任认定与处理结果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https://d.book118.com/817053020136006035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2024-09-10T09:17:09.757</cp:lastPrinted>
  <dcterms:created xsi:type="dcterms:W3CDTF">2024-09-10T01:17:09Z</dcterms:created>
  <dcterms:modified xsi:type="dcterms:W3CDTF">2024-09-10T01:17:11Z</dcterms:modified>
</cp:coreProperties>
</file>