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3DC9433-99F9-4B7E-8D83-23624FCF81A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B1E1B-F89C-44DB-9EE2-A46BE2609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A4D3A-5B51-4B85-B516-D3069BCDD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8410D-381B-4D8D-80B7-2B3D7B20C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584F6-E87C-4C4F-8934-E6086326C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4A9BF-D81B-4013-8370-0306DD08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9A41A-078A-45F9-89B8-281B2C51B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0EC33F-0E0C-4C36-892D-E8A99B098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CAF05-E09E-47D4-8411-DC501AB1A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03B0E-C4A5-42AB-AACB-ABC372184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26EEE-8ABD-4078-8541-AB3581787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ABD90-11F0-4E49-AF50-7B1DA5376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C35F2F0-63CD-4778-A300-08D8F0DE55D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94C328C-FCE0-4018-9AB1-42D1B088DC1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5404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职业规划员工职责培训课件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职业规划员工职责培训课件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职业规划员工职责的建设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职业规划员工职责的实践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职业规划员工职责的评估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职业规划员工职责的持续发展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职业规划员工职责培训课件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明确员工职责，促进职业规划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培训目的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时间安排、参与方式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课程安排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职业规划概述、重要性、挑战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核心要素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目标设定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能力提升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职业发展计划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员工满意度提高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职业规划员工职责概述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含义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明确职责范围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规划个人职业发展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职业规划员工职责的重要性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职业规划员工职责在职场中扮演着重要的角色，它不仅是员工实现个人职业目标的关键，同时也对组织的发展起着至关重要的推动作用。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职业规划员工职责的重要性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明确目标、提高自我管理能力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促进员工职业发展、激发工作激情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对组织绩效积极影响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提供发展机会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制定明确目标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建立职业发展规划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某员工通过职业规划管理工具，成功应对挑战，实现个人发展目标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职业规划员工职责的挑战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多元化工作环境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职责变化快速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对个人发展需求有挑战性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职业目标不明确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职业规划员工职责的建设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职业规划员工职责评估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员工对自己职责的主观评估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领导对员工职责的全面评估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同事对员工职责的客观评估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同事评价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制定实现目标的详细计划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考虑员工现有能力和资源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定期跟踪员工职责完成情况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及时调整计划以适应变化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建立明确的奖励和惩罚制度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激励员工积极完成职责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职业规划员工职责设定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设定清晰可行的职责目标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与员工沟通确认目标一致性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职业规划员工职责培训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对员工进行职责培训可以提升他们的专业技能和职业素养。培训内容包括技术培训、管理培训、沟通技巧等，通过培训，员工可以更好地适应工作环境，提高绩效表现。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职业规划员工职责激励机制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根据职责完成情况给予相应奖励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薪酬激励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提供晋升通道，激励员工自我提升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定期表彰优秀员工，激发工作积极性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表彰奖励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提供持续的职业成长培训，鼓励学习进步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通过评估、设定、培训和激励，建立完善的职业规划员工职责体系，可以提高员工的工作积极性和专业能力，实现个人职业目标和企业目标的良性互动。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职业规划员工职责的实践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成功员工职责规划案例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在一个大型企业中，员工职责规划至关重要。成功的案例表明，明确员工的职责和目标，提供有效的培训和支持，是取得成功的关键因素。借鉴成功案例，可以为其他企业提供宝贵经验。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员工职责规划案例关键成功因素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员工清楚知道自己的职责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员工获得必要的培训和资源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定期评估员工的表现和进展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奖励表现优异的员工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职业规划员工培训案例分析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明确培训的目的和内容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培训目标设定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提供优质的教材和资源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教材资源准备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实施计划制定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https://d.book118.com/817054042012006055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职业规划员工职责培训课件</vt:lpstr>
      <vt:lpstr>目录</vt:lpstr>
      <vt:lpstr>第1章 职业规划员工职责培训课件</vt:lpstr>
      <vt:lpstr>课程简介</vt:lpstr>
      <vt:lpstr>职业规划员工职责概述</vt:lpstr>
      <vt:lpstr> </vt:lpstr>
      <vt:lpstr>职业规划员工职责的重要性</vt:lpstr>
      <vt:lpstr>职业规划员工职责的挑战</vt:lpstr>
      <vt:lpstr>第2章 职业规划员工职责的建设</vt:lpstr>
      <vt:lpstr>职业规划员工职责评估</vt:lpstr>
      <vt:lpstr>职业规划员工职责设定</vt:lpstr>
      <vt:lpstr> </vt:lpstr>
      <vt:lpstr>职业规划员工职责激励机制</vt:lpstr>
      <vt:lpstr>总结</vt:lpstr>
      <vt:lpstr>第3章 职业规划员工职责的实践</vt:lpstr>
      <vt:lpstr> </vt:lpstr>
      <vt:lpstr>员工职责规划案例关键成功因素</vt:lpstr>
      <vt:lpstr>职业规划员工培训案例分析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2024-09-29T15:10:45.552</cp:lastPrinted>
  <dcterms:created xsi:type="dcterms:W3CDTF">2024-09-29T07:10:45Z</dcterms:created>
  <dcterms:modified xsi:type="dcterms:W3CDTF">2024-09-29T07:10:47Z</dcterms:modified>
</cp:coreProperties>
</file>