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393906-7A6A-4130-AE09-C7B7F8252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C53E90-23A6-4447-85BD-6AC83D6F0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CEC60D-FA3F-4471-BCA8-2C0FDCA43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0F422B-F2EB-4CED-9818-388812406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B2187A-7403-4644-A8EB-876F7D6AD3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C1E2A-FC27-4D5D-8225-D3527D099A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557E72-1BB5-438D-B55A-AD7804C105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7F7DC-15E8-488A-A82B-06C0AA8DD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8B550-F38D-4F4E-A34E-F8EBA7231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89F03C-B892-402B-9721-B17239653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CA465-A5F1-4FD4-9C9C-A65DEAAEE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54152164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口腔种植护理ppt课件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口腔种植概述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口腔种植护理的重要性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口腔种植护理操作流程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口腔种植护理的注意事项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口腔种植护理案例分享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口腔种植概述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明确口腔种植的基本定义，以及不同类型口腔种植的特点和适用范围。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口腔种植是指通过手术将人工材料制成的种植体植入到口腔颌面部软硬组织内，以支持义齿、修复牙齿缺损或替代缺失牙齿的一种治疗方法。根据种植体的材料、植入位置和适应症的不同，口腔种植可分为多种类型，如骨内种植、穿龈种植、骨膜下种植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梳理口腔种植技术的历史发展脉络，介绍技术进步和变革的关键节点。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口腔种植技术经历了数十年的发展历程，从早期的骨内种植技术逐渐演变为现代的即刻种植、数字化导航种植等高精度、微创化的治疗方法。技术的进步为患者提供了更好的治疗效果和生活质量。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明确口腔种植的适应症和禁忌症，为患者提供参考和指导。</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口腔种植适用于牙齿缺损、缺失或畸形等需要进行修复治疗的患者。适应症包括但不限于牙齿缺失、牙槽骨萎缩、颌面部畸形等。然而，口腔种植也存在一些禁忌症，如严重全身疾病、口腔感染等，这些患者不宜进行口腔种植治疗。在选择治疗方法时，医生会根据患者的具体情况进行评估和判断。</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口腔种植护理的重要性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术后24小时内可进行冰敷，以减轻肿胀和疼痛。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术后冰敷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定期回诊复查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避免刺激性食物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按照医生建议的时间回诊复查，以便及时发现并处理术后并发症。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术后避免食用过热、过硬、辛辣等刺激性食物，以免影响愈合。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口腔种植的术后护理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养成饭后漱口、早晚刷牙的好习惯，使用软毛牙刷和含氟牙膏，以防止牙菌斑和牙周病的发生。</a:t>
            </a:r>
          </a:p>
        </p:txBody>
      </p:sp>
      <p:pic>
        <p:nvPicPr>
          <p:cNvPr id="5" name="Picture 5"/>
          <p:cNvPicPr>
            <a:picLocks noChangeAspect="1"/>
          </p:cNvPicPr>
          <p:nvPr/>
        </p:nvPicPr>
        <p:blipFill>
          <a:blip r:embed="rId2"/>
          <a:srcRect l="5542" r="5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0833" r="208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保持口腔卫生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定期进行洁牙，清除牙结石和牙菌斑，维护口腔健康。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定期洁牙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避免吸烟、饮酒等不良习惯，以免影响口腔种植体的寿命和效果。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避免不良习惯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口腔种植的日常护理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176" b="3117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口腔种植的并发症及处理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感染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感染是口腔种植术后常见的并发症，表现为红肿、疼痛等症状。处理方法包括使用抗生素和定期回诊复查。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牙龈炎</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牙龈炎是由于口腔卫生不佳引起的并发症。处理方法包括定期洁牙、使用抗菌药物漱口水等。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种植体松动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种植体松动是较为严重的并发症，需要立即就医处理，必要时需取出种植体。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https://d.book118.com/817054152164006053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2024-09-27T23:10:16.560</cp:lastPrinted>
  <dcterms:created xsi:type="dcterms:W3CDTF">2024-09-27T15:10:16Z</dcterms:created>
  <dcterms:modified xsi:type="dcterms:W3CDTF">2024-09-27T15:10:18Z</dcterms:modified>
</cp:coreProperties>
</file>