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55F46-4616-48C3-B5DD-8143F12F4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0C6BE-849F-40B5-852E-EF624D7DC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8275E-9663-46A9-9491-48C28D60A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EC83F-3987-4F2A-8F51-5DED0447B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7B697A-F0D7-4017-A145-4C1A3056A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F61B54-3B57-45F7-A135-C6BE6B78E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899957-D063-48B2-99B3-4438F921E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DE5CB-C552-4A8F-BD77-5A2CB599A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E8619-F804-42AD-9644-D658D615F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14209-49ED-4AA8-84AD-BDC25EA51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C149A-7930-4877-A312-16587C4EF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5511010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当前口岸安全形势分析报告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口岸安全形势概述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口岸安全风险分析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口岸安全管理措施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口岸安全形势展望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本报告旨在全面分析当前口岸安全形势，识别存在的风险和挑战，并提出相应的应对策略。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贸易往来的增加，口岸安全问题日益突出。近年来，口岸安全事件频发，对国家安全、经济发展和社会稳定造成了严重影响。因此，对口岸安全形势进行深入分析，对于保障口岸安全、促进国际贸易和地区发展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81" r="24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本报告主要关注全球范围内主要口岸的安全形势，包括海港、空港和陆路口岸。同时，报告还将分析不同类型口岸的特点和安全风险。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口岸安全形势的复杂性和动态性，本报告可能无法涵盖所有细节和最新变化。此外，由于数据收集的限制，报告中的分析和结论可能存在一定的局限性。因此，本报告应被视为一个参考工具，而不是决策的唯一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口岸安全形势概述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8" r="22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当前口岸安全状况总体稳定，未发生大规模的安全事故。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但仍存在一些风险隐患，需要加强防范和监管。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当前口岸安全状况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风险隐患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总体稳定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包括走私、偷渡、恐怖袭击等人为因素对口岸安全造成威胁。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如台风、洪水等自然灾害对口岸设施和运输造成影响。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口岸设施老化、技术落后等问题也可能影响安全。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影响口岸安全的因素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维护国家安全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口岸是国家的重要门户，保障口岸安全对于维护国家安全和利益具有重要意义。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促进国际贸易和交流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保障口岸安全有利于促进国际贸易和人员往来，推动经济全球化发展。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口岸安全直接关系到人民生命财产的安全，保障口岸安全对于维护社会稳定和经济发展具有重要意义。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917" r="18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口岸安全的重要性和意义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口岸安全风险分析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辐射和有害物质风险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部分货物可能含有辐射或有害物质，对环境和人体健康造成潜在威胁。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走私风险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不法分子利用口岸进行走私活动，如携带违禁品、偷逃关税等。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假冒伪劣风险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部分不良商家为谋取利益，将假冒伪劣商品混入正常货物中进口。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货物安全风险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非法出入境风险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部分人员利用口岸出入境漏洞，进行非法出入境活动。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恐怖主义威胁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口岸作为国际交通枢纽，可能受到恐怖主义分子的关注和威胁。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传染病传播风险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部分出入境人员可能携带传染病，通过口岸传播到国内。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人员安全风险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电气安全隐患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口岸设施的电气设备可能存在老化、故障等问题，易引发电气火灾。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建筑结构安全隐患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部分口岸设施可能存在建筑结构安全隐患，如墙体开裂、地基下沉等。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消防安全隐患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口岸设施可能存在消防安全隐患，如消防设施不完善、消防通道堵塞等。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718" r="1471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设施设备安全风险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https://d.book118.com/817055110103006041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2024-09-14T07:00:55.372</cp:lastPrinted>
  <dcterms:created xsi:type="dcterms:W3CDTF">2024-09-13T23:00:55Z</dcterms:created>
  <dcterms:modified xsi:type="dcterms:W3CDTF">2024-09-13T23:00:57Z</dcterms:modified>
</cp:coreProperties>
</file>