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6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5E386-F802-43B4-B6F4-511BB6A3D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49AA1-01CE-4141-BF02-E3A080E9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B274A-1FDB-4AC6-A5C5-EB28B55F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3A187-BDDC-436D-B81A-49B47F574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E4DFF-E253-4905-96BD-BFDCF43B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016D60-2FC7-4F6F-A54B-E43281C46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75852-D168-41AF-B02E-E9BA42A6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BC7D1-6294-4216-88EC-9A5A8A4D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FFF07-77F2-406D-A824-2ED1697F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4EC94-73C4-48E8-949E-E9501B5B4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70549-BB6E-4ACC-B227-67C67B855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09" r:id="rId2"/>
    <p:sldLayoutId id="2147486210" r:id="rId3"/>
    <p:sldLayoutId id="2147486211" r:id="rId4"/>
    <p:sldLayoutId id="2147486212" r:id="rId5"/>
    <p:sldLayoutId id="2147486213" r:id="rId6"/>
    <p:sldLayoutId id="2147486214" r:id="rId7"/>
    <p:sldLayoutId id="2147486215" r:id="rId8"/>
    <p:sldLayoutId id="2147486216" r:id="rId9"/>
    <p:sldLayoutId id="2147486217" r:id="rId10"/>
    <p:sldLayoutId id="21474862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55131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企业奖励旅游经典案例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企业奖励旅游的定义和意义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企业奖励旅游的类型和特点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企业奖励旅游的策划和实施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企业奖励旅游经典案例分析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企业奖励旅游的发展趋势和未来展望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企业奖励旅游的定义和意义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定义和目的</a:t>
            </a:r>
            <a:endParaRPr lang="zh-CN" altLang="en-US"/>
          </a:p>
        </p:txBody>
      </p:sp>
      <p:sp>
        <p:nvSpPr>
          <p:cNvPr id="1048848" name="Freeform 2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2773805"/>
            <a:ext cx="2060965" cy="2027445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850" name="Freeform 2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3981641"/>
            <a:ext cx="2060965" cy="819830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正文"/>
          <p:cNvSpPr txBox="1"/>
          <p:nvPr>
            <p:custDataLst>
              <p:tags r:id="rId4"/>
            </p:custDataLst>
          </p:nvPr>
        </p:nvSpPr>
        <p:spPr>
          <a:xfrm>
            <a:off x="2974438" y="2698315"/>
            <a:ext cx="8380072" cy="9296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企业奖励旅游的定义：企业为了激励员工、提升员工士气、促进业务发展等目的，组织员工参加的旅游活动。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54" name="正文"/>
          <p:cNvSpPr txBox="1"/>
          <p:nvPr>
            <p:custDataLst>
              <p:tags r:id="rId5"/>
            </p:custDataLst>
          </p:nvPr>
        </p:nvSpPr>
        <p:spPr>
          <a:xfrm>
            <a:off x="2974438" y="3914674"/>
            <a:ext cx="8380072" cy="9296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企业奖励旅游的目的：通过旅游活动，增强员工的归属感和忠诚度，提高员工的工作积极性和工作效率，同时也能加强企业内部的团队建设和沟通协作。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56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2767717"/>
            <a:ext cx="2060965" cy="819830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激励员工的作用</a:t>
            </a:r>
            <a:endParaRPr lang="zh-CN" altLang="en-US"/>
          </a:p>
        </p:txBody>
      </p:sp>
      <p:sp>
        <p:nvSpPr>
          <p:cNvPr id="10488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提高员工的工作积极性和忠诚度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增强员工的团队凝聚力和合作精神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促进员工个人成长和职业发展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提升企业形象和品牌价值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提高员工忠诚度</a:t>
            </a:r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奖励旅游能够增强员工的归属感和忠诚度，提高员工的工作积极性和工作效率。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通过奖励旅游这种方式，企业可以更好地激励员工，让他们感到被重视和认可，从而更加愿意为企业发展贡献自己的力量。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奖励旅游是一种有效的员工福利，可以提高员工的工作满意度和幸福感，降低员工流失率。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通过奖励旅游这种方式，企业可以更好地培养员工的团队精神，增强员工之间的沟通和协作能力，从而提高整个团队的凝聚力和战斗力。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企业奖励旅游的类型和特点</a:t>
            </a:r>
            <a:endParaRPr lang="zh-CN" altLang="en-US"/>
          </a:p>
        </p:txBody>
      </p:sp>
      <p:sp>
        <p:nvSpPr>
          <p:cNvPr id="10489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奖励旅游的类型</a:t>
            </a:r>
            <a:endParaRPr lang="zh-CN" altLang="en-US"/>
          </a:p>
        </p:txBody>
      </p:sp>
      <p:sp>
        <p:nvSpPr>
          <p:cNvPr id="104901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商务型奖励旅游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家庭型奖励旅游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主题型奖励旅游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冒险型奖励旅游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奖励旅游的特点</a:t>
            </a:r>
            <a:endParaRPr lang="zh-CN" altLang="en-US"/>
          </a:p>
        </p:txBody>
      </p:sp>
      <p:sp>
        <p:nvSpPr>
          <p:cNvPr id="10490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奖励旅游是一种特殊的旅游形式，旨在激励员工的工作积极性和创造力。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奖励旅游通常需要投入较大的资金和资源，以提供高品质的旅游体验和福利。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奖励旅游通常包括豪华酒店、高端餐饮、观光游览等高端服务，让员工感受到企业的关怀和重视。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奖励旅游可以帮助企业增强员工的归属感和忠诚度，提高员工的工作满意度和绩效。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奖励旅游与福利旅游的区别</a:t>
            </a:r>
            <a:endParaRPr lang="zh-CN" altLang="en-US"/>
          </a:p>
        </p:txBody>
      </p:sp>
      <p:sp>
        <p:nvSpPr>
          <p:cNvPr id="10491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目的不同：奖励旅游旨在激励员工，福利旅游则是为了回馈员工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参与人员不同：奖励旅游只限受奖励的员工参加，福利旅游则无限制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组织者不同：奖励旅游通常由企业自行组织，福利旅游则可能由企业或第三方组织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形式不同：奖励旅游通常更加注重体验和活动，福利旅游则可能更加注重休闲和放松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企业奖励旅游的策划和实施</a:t>
            </a:r>
            <a:endParaRPr lang="zh-CN" altLang="en-US"/>
          </a:p>
        </p:txBody>
      </p:sp>
      <p:sp>
        <p:nvSpPr>
          <p:cNvPr id="104919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https://d.book118.com/817055131146006040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Wingdings</vt:lpstr>
      <vt:lpstr>Office Theme</vt:lpstr>
      <vt:lpstr>企业奖励旅游经典案例</vt:lpstr>
      <vt:lpstr>目录</vt:lpstr>
      <vt:lpstr>企业奖励旅游的定义和意义</vt:lpstr>
      <vt:lpstr>定义和目的</vt:lpstr>
      <vt:lpstr>激励员工的作用</vt:lpstr>
      <vt:lpstr>提高员工忠诚度</vt:lpstr>
      <vt:lpstr>企业奖励旅游的类型和特点</vt:lpstr>
      <vt:lpstr>奖励旅游的类型</vt:lpstr>
      <vt:lpstr>奖励旅游的特点</vt:lpstr>
      <vt:lpstr>奖励旅游与福利旅游的区别</vt:lpstr>
      <vt:lpstr>企业奖励旅游的策划和实施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2024-09-13T08:17:54.117</cp:lastPrinted>
  <dcterms:created xsi:type="dcterms:W3CDTF">2024-09-13T00:17:54Z</dcterms:created>
  <dcterms:modified xsi:type="dcterms:W3CDTF">2024-09-13T00:17:56Z</dcterms:modified>
</cp:coreProperties>
</file>