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0" r:id="rId2"/>
    <p:sldMasterId id="2147483699"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1" r:id="rId16"/>
  </p:sldIdLst>
  <p:sldSz cx="12190095" cy="685927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tags" Target="tags/tag474.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1AB398-9F21-423B-B22B-1C9484A4DD86}"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7388" y="1143000"/>
            <a:ext cx="5483225"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136873-609B-492A-87B1-54A93CD1BD9C}"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1240790" rtl="0" eaLnBrk="1" latinLnBrk="0" hangingPunct="1">
      <a:defRPr sz="1600" kern="1200">
        <a:solidFill>
          <a:schemeClr val="tx1"/>
        </a:solidFill>
        <a:latin typeface="+mn-lt"/>
        <a:ea typeface="+mn-ea"/>
        <a:cs typeface="+mn-cs"/>
      </a:defRPr>
    </a:lvl1pPr>
    <a:lvl2pPr marL="620395" algn="l" defTabSz="1240790" rtl="0" eaLnBrk="1" latinLnBrk="0" hangingPunct="1">
      <a:defRPr sz="1600" kern="1200">
        <a:solidFill>
          <a:schemeClr val="tx1"/>
        </a:solidFill>
        <a:latin typeface="+mn-lt"/>
        <a:ea typeface="+mn-ea"/>
        <a:cs typeface="+mn-cs"/>
      </a:defRPr>
    </a:lvl2pPr>
    <a:lvl3pPr marL="1240790" algn="l" defTabSz="1240790" rtl="0" eaLnBrk="1" latinLnBrk="0" hangingPunct="1">
      <a:defRPr sz="1600" kern="1200">
        <a:solidFill>
          <a:schemeClr val="tx1"/>
        </a:solidFill>
        <a:latin typeface="+mn-lt"/>
        <a:ea typeface="+mn-ea"/>
        <a:cs typeface="+mn-cs"/>
      </a:defRPr>
    </a:lvl3pPr>
    <a:lvl4pPr marL="1860550" algn="l" defTabSz="1240790" rtl="0" eaLnBrk="1" latinLnBrk="0" hangingPunct="1">
      <a:defRPr sz="1600" kern="1200">
        <a:solidFill>
          <a:schemeClr val="tx1"/>
        </a:solidFill>
        <a:latin typeface="+mn-lt"/>
        <a:ea typeface="+mn-ea"/>
        <a:cs typeface="+mn-cs"/>
      </a:defRPr>
    </a:lvl4pPr>
    <a:lvl5pPr marL="2480945" algn="l" defTabSz="1240790" rtl="0" eaLnBrk="1" latinLnBrk="0" hangingPunct="1">
      <a:defRPr sz="1600" kern="1200">
        <a:solidFill>
          <a:schemeClr val="tx1"/>
        </a:solidFill>
        <a:latin typeface="+mn-lt"/>
        <a:ea typeface="+mn-ea"/>
        <a:cs typeface="+mn-cs"/>
      </a:defRPr>
    </a:lvl5pPr>
    <a:lvl6pPr marL="3101340" algn="l" defTabSz="1240790" rtl="0" eaLnBrk="1" latinLnBrk="0" hangingPunct="1">
      <a:defRPr sz="1600" kern="1200">
        <a:solidFill>
          <a:schemeClr val="tx1"/>
        </a:solidFill>
        <a:latin typeface="+mn-lt"/>
        <a:ea typeface="+mn-ea"/>
        <a:cs typeface="+mn-cs"/>
      </a:defRPr>
    </a:lvl6pPr>
    <a:lvl7pPr marL="3721735" algn="l" defTabSz="1240790" rtl="0" eaLnBrk="1" latinLnBrk="0" hangingPunct="1">
      <a:defRPr sz="1600" kern="1200">
        <a:solidFill>
          <a:schemeClr val="tx1"/>
        </a:solidFill>
        <a:latin typeface="+mn-lt"/>
        <a:ea typeface="+mn-ea"/>
        <a:cs typeface="+mn-cs"/>
      </a:defRPr>
    </a:lvl7pPr>
    <a:lvl8pPr marL="4341495" algn="l" defTabSz="1240790" rtl="0" eaLnBrk="1" latinLnBrk="0" hangingPunct="1">
      <a:defRPr sz="1600" kern="1200">
        <a:solidFill>
          <a:schemeClr val="tx1"/>
        </a:solidFill>
        <a:latin typeface="+mn-lt"/>
        <a:ea typeface="+mn-ea"/>
        <a:cs typeface="+mn-cs"/>
      </a:defRPr>
    </a:lvl8pPr>
    <a:lvl9pPr marL="4961890" algn="l" defTabSz="1240790" rtl="0" eaLnBrk="1" latinLnBrk="0" hangingPunct="1">
      <a:defRPr sz="16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1D4C706-B552-48CF-B615-B4F29AB3EE56}"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1D4C706-B552-48CF-B615-B4F29AB3EE56}"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1D4C706-B552-48CF-B615-B4F29AB3EE56}"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4136873-609B-492A-87B1-54A93CD1BD9C}"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4136873-609B-492A-87B1-54A93CD1BD9C}"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4136873-609B-492A-87B1-54A93CD1BD9C}"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4136873-609B-492A-87B1-54A93CD1BD9C}"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4136873-609B-492A-87B1-54A93CD1BD9C}"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4136873-609B-492A-87B1-54A93CD1BD9C}"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7388" y="1143000"/>
            <a:ext cx="5483225"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4136873-609B-492A-87B1-54A93CD1BD9C}"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7388" y="1143000"/>
            <a:ext cx="5483225"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4136873-609B-492A-87B1-54A93CD1BD9C}" type="slidenum">
              <a:rPr lang="zh-CN" altLang="en-US" smtClean="0"/>
              <a:t>11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14"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tags" Target="../tags/tag4.xml" /><Relationship Id="rId8" Type="http://schemas.openxmlformats.org/officeDocument/2006/relationships/tags" Target="../tags/tag5.xml"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17.xml" /><Relationship Id="rId11" Type="http://schemas.openxmlformats.org/officeDocument/2006/relationships/tags" Target="../tags/tag18.xml" /><Relationship Id="rId12" Type="http://schemas.openxmlformats.org/officeDocument/2006/relationships/slideMaster" Target="../slideMasters/slideMaster2.xml" /><Relationship Id="rId2" Type="http://schemas.openxmlformats.org/officeDocument/2006/relationships/tags" Target="../tags/tag11.xml" /><Relationship Id="rId3" Type="http://schemas.openxmlformats.org/officeDocument/2006/relationships/image" Target="../media/image5.png" /><Relationship Id="rId4" Type="http://schemas.openxmlformats.org/officeDocument/2006/relationships/tags" Target="../tags/tag12.xml" /><Relationship Id="rId5" Type="http://schemas.openxmlformats.org/officeDocument/2006/relationships/image" Target="../media/image6.png"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tags" Target="../tags/tag16.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9.xml" /><Relationship Id="rId10" Type="http://schemas.openxmlformats.org/officeDocument/2006/relationships/tags" Target="../tags/tag26.xml" /><Relationship Id="rId11" Type="http://schemas.openxmlformats.org/officeDocument/2006/relationships/tags" Target="../tags/tag27.xml" /><Relationship Id="rId12" Type="http://schemas.openxmlformats.org/officeDocument/2006/relationships/tags" Target="../tags/tag28.xml" /><Relationship Id="rId13" Type="http://schemas.openxmlformats.org/officeDocument/2006/relationships/tags" Target="../tags/tag29.xml" /><Relationship Id="rId14" Type="http://schemas.openxmlformats.org/officeDocument/2006/relationships/tags" Target="../tags/tag30.xml" /><Relationship Id="rId15" Type="http://schemas.openxmlformats.org/officeDocument/2006/relationships/slideMaster" Target="../slideMasters/slideMaster2.xml" /><Relationship Id="rId2" Type="http://schemas.openxmlformats.org/officeDocument/2006/relationships/image" Target="../media/image7.png" /><Relationship Id="rId3" Type="http://schemas.openxmlformats.org/officeDocument/2006/relationships/tags" Target="../tags/tag20.xml" /><Relationship Id="rId4" Type="http://schemas.openxmlformats.org/officeDocument/2006/relationships/image" Target="../media/image8.png"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tags" Target="../tags/tag24.xml" /><Relationship Id="rId9" Type="http://schemas.openxmlformats.org/officeDocument/2006/relationships/tags" Target="../tags/tag25.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tags" Target="../tags/tag39.xml" /><Relationship Id="rId13"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image" Target="../media/image5.png" /><Relationship Id="rId4" Type="http://schemas.openxmlformats.org/officeDocument/2006/relationships/tags" Target="../tags/tag32.xml" /><Relationship Id="rId5" Type="http://schemas.openxmlformats.org/officeDocument/2006/relationships/image" Target="../media/image6.png"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tags" Target="../tags/tag50.xml" /><Relationship Id="rId15"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5.png" /><Relationship Id="rId4" Type="http://schemas.openxmlformats.org/officeDocument/2006/relationships/tags" Target="../tags/tag41.xml" /><Relationship Id="rId5" Type="http://schemas.openxmlformats.org/officeDocument/2006/relationships/image" Target="../media/image6.png"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image" Target="../media/image9.png"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66.xml" /><Relationship Id="rId11" Type="http://schemas.openxmlformats.org/officeDocument/2006/relationships/tags" Target="../tags/tag67.xml" /><Relationship Id="rId12" Type="http://schemas.openxmlformats.org/officeDocument/2006/relationships/tags" Target="../tags/tag68.xml" /><Relationship Id="rId13" Type="http://schemas.openxmlformats.org/officeDocument/2006/relationships/slideMaster" Target="../slideMasters/slideMaster2.xml" /><Relationship Id="rId2" Type="http://schemas.openxmlformats.org/officeDocument/2006/relationships/tags" Target="../tags/tag60.xml" /><Relationship Id="rId3" Type="http://schemas.openxmlformats.org/officeDocument/2006/relationships/image" Target="../media/image5.png" /><Relationship Id="rId4" Type="http://schemas.openxmlformats.org/officeDocument/2006/relationships/tags" Target="../tags/tag61.xml" /><Relationship Id="rId5" Type="http://schemas.openxmlformats.org/officeDocument/2006/relationships/image" Target="../media/image6.png" /><Relationship Id="rId6" Type="http://schemas.openxmlformats.org/officeDocument/2006/relationships/tags" Target="../tags/tag62.xml" /><Relationship Id="rId7" Type="http://schemas.openxmlformats.org/officeDocument/2006/relationships/tags" Target="../tags/tag63.xml" /><Relationship Id="rId8" Type="http://schemas.openxmlformats.org/officeDocument/2006/relationships/tags" Target="../tags/tag64.xml" /><Relationship Id="rId9" Type="http://schemas.openxmlformats.org/officeDocument/2006/relationships/tags" Target="../tags/tag65.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75.xml" /><Relationship Id="rId11" Type="http://schemas.openxmlformats.org/officeDocument/2006/relationships/tags" Target="../tags/tag76.xml" /><Relationship Id="rId12" Type="http://schemas.openxmlformats.org/officeDocument/2006/relationships/slideMaster" Target="../slideMasters/slideMaster2.xml" /><Relationship Id="rId2" Type="http://schemas.openxmlformats.org/officeDocument/2006/relationships/tags" Target="../tags/tag69.xml" /><Relationship Id="rId3" Type="http://schemas.openxmlformats.org/officeDocument/2006/relationships/image" Target="../media/image5.png" /><Relationship Id="rId4" Type="http://schemas.openxmlformats.org/officeDocument/2006/relationships/tags" Target="../tags/tag70.xml" /><Relationship Id="rId5" Type="http://schemas.openxmlformats.org/officeDocument/2006/relationships/image" Target="../media/image6.png" /><Relationship Id="rId6" Type="http://schemas.openxmlformats.org/officeDocument/2006/relationships/tags" Target="../tags/tag71.xml" /><Relationship Id="rId7" Type="http://schemas.openxmlformats.org/officeDocument/2006/relationships/tags" Target="../tags/tag72.xml" /><Relationship Id="rId8" Type="http://schemas.openxmlformats.org/officeDocument/2006/relationships/tags" Target="../tags/tag73.xml" /><Relationship Id="rId9" Type="http://schemas.openxmlformats.org/officeDocument/2006/relationships/tags" Target="../tags/tag74.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83.xml" /><Relationship Id="rId11" Type="http://schemas.openxmlformats.org/officeDocument/2006/relationships/slideMaster" Target="../slideMasters/slideMaster2.xml" /><Relationship Id="rId2" Type="http://schemas.openxmlformats.org/officeDocument/2006/relationships/tags" Target="../tags/tag77.xml" /><Relationship Id="rId3" Type="http://schemas.openxmlformats.org/officeDocument/2006/relationships/image" Target="../media/image5.png" /><Relationship Id="rId4" Type="http://schemas.openxmlformats.org/officeDocument/2006/relationships/tags" Target="../tags/tag78.xml" /><Relationship Id="rId5" Type="http://schemas.openxmlformats.org/officeDocument/2006/relationships/image" Target="../media/image6.png"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slideMaster" Target="../slideMasters/slideMaster2.xml" /><Relationship Id="rId2" Type="http://schemas.openxmlformats.org/officeDocument/2006/relationships/tags" Target="../tags/tag84.xml" /><Relationship Id="rId3" Type="http://schemas.openxmlformats.org/officeDocument/2006/relationships/image" Target="../media/image10.png"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99.xml" /><Relationship Id="rId11" Type="http://schemas.openxmlformats.org/officeDocument/2006/relationships/slideMaster" Target="../slideMasters/slideMaster2.xml" /><Relationship Id="rId2" Type="http://schemas.openxmlformats.org/officeDocument/2006/relationships/tags" Target="../tags/tag93.xml" /><Relationship Id="rId3" Type="http://schemas.openxmlformats.org/officeDocument/2006/relationships/image" Target="../media/image5.png" /><Relationship Id="rId4" Type="http://schemas.openxmlformats.org/officeDocument/2006/relationships/tags" Target="../tags/tag94.xml" /><Relationship Id="rId5" Type="http://schemas.openxmlformats.org/officeDocument/2006/relationships/image" Target="../media/image6.png" /><Relationship Id="rId6" Type="http://schemas.openxmlformats.org/officeDocument/2006/relationships/tags" Target="../tags/tag95.xml" /><Relationship Id="rId7" Type="http://schemas.openxmlformats.org/officeDocument/2006/relationships/tags" Target="../tags/tag96.xml" /><Relationship Id="rId8" Type="http://schemas.openxmlformats.org/officeDocument/2006/relationships/tags" Target="../tags/tag97.xml" /><Relationship Id="rId9" Type="http://schemas.openxmlformats.org/officeDocument/2006/relationships/tags" Target="../tags/tag98.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107.xml" /><Relationship Id="rId11" Type="http://schemas.openxmlformats.org/officeDocument/2006/relationships/slideMaster" Target="../slideMasters/slideMaster2.xml" /><Relationship Id="rId2" Type="http://schemas.openxmlformats.org/officeDocument/2006/relationships/tags" Target="../tags/tag100.xml" /><Relationship Id="rId3" Type="http://schemas.openxmlformats.org/officeDocument/2006/relationships/tags" Target="../tags/tag101.xml" /><Relationship Id="rId4" Type="http://schemas.openxmlformats.org/officeDocument/2006/relationships/image" Target="../media/image6.png"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tags" Target="../tags/tag105.xml" /><Relationship Id="rId9" Type="http://schemas.openxmlformats.org/officeDocument/2006/relationships/tags" Target="../tags/tag106.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slideMaster" Target="../slideMasters/slideMaster2.xml" /><Relationship Id="rId2" Type="http://schemas.openxmlformats.org/officeDocument/2006/relationships/tags" Target="../tags/tag108.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123.xml" /><Relationship Id="rId11" Type="http://schemas.openxmlformats.org/officeDocument/2006/relationships/tags" Target="../tags/tag124.xml" /><Relationship Id="rId12" Type="http://schemas.openxmlformats.org/officeDocument/2006/relationships/slideMaster" Target="../slideMasters/slideMaster2.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image" Target="../media/image6.png" /><Relationship Id="rId5" Type="http://schemas.openxmlformats.org/officeDocument/2006/relationships/tags" Target="../tags/tag118.xml" /><Relationship Id="rId6" Type="http://schemas.openxmlformats.org/officeDocument/2006/relationships/tags" Target="../tags/tag119.xml" /><Relationship Id="rId7" Type="http://schemas.openxmlformats.org/officeDocument/2006/relationships/tags" Target="../tags/tag120.xml" /><Relationship Id="rId8" Type="http://schemas.openxmlformats.org/officeDocument/2006/relationships/tags" Target="../tags/tag121.xml" /><Relationship Id="rId9" Type="http://schemas.openxmlformats.org/officeDocument/2006/relationships/tags" Target="../tags/tag122.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slideMaster" Target="../slideMasters/slideMaster2.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 Id="rId5" Type="http://schemas.openxmlformats.org/officeDocument/2006/relationships/tags" Target="../tags/tag128.xml" /><Relationship Id="rId6" Type="http://schemas.openxmlformats.org/officeDocument/2006/relationships/tags" Target="../tags/tag129.xml" /><Relationship Id="rId7" Type="http://schemas.openxmlformats.org/officeDocument/2006/relationships/tags" Target="../tags/tag130.xml" /><Relationship Id="rId8" Type="http://schemas.openxmlformats.org/officeDocument/2006/relationships/tags" Target="../tags/tag131.xml" /><Relationship Id="rId9" Type="http://schemas.openxmlformats.org/officeDocument/2006/relationships/tags" Target="../tags/tag132.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140.xml" /><Relationship Id="rId11" Type="http://schemas.openxmlformats.org/officeDocument/2006/relationships/tags" Target="../tags/tag141.xml" /><Relationship Id="rId12" Type="http://schemas.openxmlformats.org/officeDocument/2006/relationships/tags" Target="../tags/tag142.xml" /><Relationship Id="rId13" Type="http://schemas.openxmlformats.org/officeDocument/2006/relationships/tags" Target="../tags/tag143.xml" /><Relationship Id="rId14" Type="http://schemas.openxmlformats.org/officeDocument/2006/relationships/slideMaster" Target="../slideMasters/slideMaster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image" Target="../media/image6.png"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tags" Target="../tags/tag137.xml" /><Relationship Id="rId8" Type="http://schemas.openxmlformats.org/officeDocument/2006/relationships/tags" Target="../tags/tag138.xml" /><Relationship Id="rId9" Type="http://schemas.openxmlformats.org/officeDocument/2006/relationships/tags" Target="../tags/tag139.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151.xml" /><Relationship Id="rId11" Type="http://schemas.openxmlformats.org/officeDocument/2006/relationships/slideMaster" Target="../slideMasters/slideMaster2.xml"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image" Target="../media/image6.png"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164.xml" /><Relationship Id="rId11" Type="http://schemas.openxmlformats.org/officeDocument/2006/relationships/tags" Target="../tags/tag165.xml" /><Relationship Id="rId12" Type="http://schemas.openxmlformats.org/officeDocument/2006/relationships/tags" Target="../tags/tag166.xml" /><Relationship Id="rId13" Type="http://schemas.openxmlformats.org/officeDocument/2006/relationships/tags" Target="../tags/tag167.xml" /><Relationship Id="rId14" Type="http://schemas.openxmlformats.org/officeDocument/2006/relationships/slideMaster" Target="../slideMasters/slideMaster3.xml" /><Relationship Id="rId2" Type="http://schemas.openxmlformats.org/officeDocument/2006/relationships/tags" Target="../tags/tag158.xml" /><Relationship Id="rId3" Type="http://schemas.openxmlformats.org/officeDocument/2006/relationships/image" Target="../media/image2.png" /><Relationship Id="rId4" Type="http://schemas.openxmlformats.org/officeDocument/2006/relationships/tags" Target="../tags/tag159.xml" /><Relationship Id="rId5" Type="http://schemas.openxmlformats.org/officeDocument/2006/relationships/image" Target="../media/image3.png" /><Relationship Id="rId6" Type="http://schemas.openxmlformats.org/officeDocument/2006/relationships/tags" Target="../tags/tag160.xml" /><Relationship Id="rId7" Type="http://schemas.openxmlformats.org/officeDocument/2006/relationships/tags" Target="../tags/tag161.xml" /><Relationship Id="rId8" Type="http://schemas.openxmlformats.org/officeDocument/2006/relationships/tags" Target="../tags/tag162.xml" /><Relationship Id="rId9" Type="http://schemas.openxmlformats.org/officeDocument/2006/relationships/tags" Target="../tags/tag163.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174.xml" /><Relationship Id="rId11" Type="http://schemas.openxmlformats.org/officeDocument/2006/relationships/tags" Target="../tags/tag175.xml" /><Relationship Id="rId12" Type="http://schemas.openxmlformats.org/officeDocument/2006/relationships/slideMaster" Target="../slideMasters/slideMaster3.xml" /><Relationship Id="rId2" Type="http://schemas.openxmlformats.org/officeDocument/2006/relationships/tags" Target="../tags/tag168.xml" /><Relationship Id="rId3" Type="http://schemas.openxmlformats.org/officeDocument/2006/relationships/image" Target="../media/image5.png" /><Relationship Id="rId4" Type="http://schemas.openxmlformats.org/officeDocument/2006/relationships/tags" Target="../tags/tag169.xml" /><Relationship Id="rId5" Type="http://schemas.openxmlformats.org/officeDocument/2006/relationships/image" Target="../media/image6.png" /><Relationship Id="rId6" Type="http://schemas.openxmlformats.org/officeDocument/2006/relationships/tags" Target="../tags/tag170.xml" /><Relationship Id="rId7" Type="http://schemas.openxmlformats.org/officeDocument/2006/relationships/tags" Target="../tags/tag171.xml" /><Relationship Id="rId8" Type="http://schemas.openxmlformats.org/officeDocument/2006/relationships/tags" Target="../tags/tag172.xml" /><Relationship Id="rId9" Type="http://schemas.openxmlformats.org/officeDocument/2006/relationships/tags" Target="../tags/tag17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176.xml" /><Relationship Id="rId10" Type="http://schemas.openxmlformats.org/officeDocument/2006/relationships/tags" Target="../tags/tag183.xml" /><Relationship Id="rId11" Type="http://schemas.openxmlformats.org/officeDocument/2006/relationships/tags" Target="../tags/tag184.xml" /><Relationship Id="rId12" Type="http://schemas.openxmlformats.org/officeDocument/2006/relationships/tags" Target="../tags/tag185.xml" /><Relationship Id="rId13" Type="http://schemas.openxmlformats.org/officeDocument/2006/relationships/tags" Target="../tags/tag186.xml" /><Relationship Id="rId14" Type="http://schemas.openxmlformats.org/officeDocument/2006/relationships/tags" Target="../tags/tag187.xml" /><Relationship Id="rId15" Type="http://schemas.openxmlformats.org/officeDocument/2006/relationships/slideMaster" Target="../slideMasters/slideMaster3.xml" /><Relationship Id="rId2" Type="http://schemas.openxmlformats.org/officeDocument/2006/relationships/image" Target="../media/image7.png" /><Relationship Id="rId3" Type="http://schemas.openxmlformats.org/officeDocument/2006/relationships/tags" Target="../tags/tag177.xml" /><Relationship Id="rId4" Type="http://schemas.openxmlformats.org/officeDocument/2006/relationships/image" Target="../media/image8.png"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slideMaster" Target="../slideMasters/slideMaster3.xml" /><Relationship Id="rId2" Type="http://schemas.openxmlformats.org/officeDocument/2006/relationships/tags" Target="../tags/tag188.xml" /><Relationship Id="rId3" Type="http://schemas.openxmlformats.org/officeDocument/2006/relationships/image" Target="../media/image5.png" /><Relationship Id="rId4" Type="http://schemas.openxmlformats.org/officeDocument/2006/relationships/tags" Target="../tags/tag189.xml" /><Relationship Id="rId5" Type="http://schemas.openxmlformats.org/officeDocument/2006/relationships/image" Target="../media/image6.png" /><Relationship Id="rId6" Type="http://schemas.openxmlformats.org/officeDocument/2006/relationships/tags" Target="../tags/tag190.xml" /><Relationship Id="rId7" Type="http://schemas.openxmlformats.org/officeDocument/2006/relationships/tags" Target="../tags/tag191.xml" /><Relationship Id="rId8" Type="http://schemas.openxmlformats.org/officeDocument/2006/relationships/tags" Target="../tags/tag192.xml" /><Relationship Id="rId9" Type="http://schemas.openxmlformats.org/officeDocument/2006/relationships/tags" Target="../tags/tag193.xml" /></Relationships>
</file>

<file path=ppt/slideLayouts/_rels/slideLayout35.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tags" Target="../tags/tag205.xml" /><Relationship Id="rId13" Type="http://schemas.openxmlformats.org/officeDocument/2006/relationships/tags" Target="../tags/tag206.xml" /><Relationship Id="rId14" Type="http://schemas.openxmlformats.org/officeDocument/2006/relationships/tags" Target="../tags/tag207.xml" /><Relationship Id="rId15" Type="http://schemas.openxmlformats.org/officeDocument/2006/relationships/slideMaster" Target="../slideMasters/slideMaster3.xml" /><Relationship Id="rId2" Type="http://schemas.openxmlformats.org/officeDocument/2006/relationships/tags" Target="../tags/tag197.xml" /><Relationship Id="rId3" Type="http://schemas.openxmlformats.org/officeDocument/2006/relationships/image" Target="../media/image5.png" /><Relationship Id="rId4" Type="http://schemas.openxmlformats.org/officeDocument/2006/relationships/tags" Target="../tags/tag198.xml" /><Relationship Id="rId5" Type="http://schemas.openxmlformats.org/officeDocument/2006/relationships/image" Target="../media/image6.png" /><Relationship Id="rId6" Type="http://schemas.openxmlformats.org/officeDocument/2006/relationships/tags" Target="../tags/tag199.xml" /><Relationship Id="rId7" Type="http://schemas.openxmlformats.org/officeDocument/2006/relationships/tags" Target="../tags/tag200.xml" /><Relationship Id="rId8" Type="http://schemas.openxmlformats.org/officeDocument/2006/relationships/tags" Target="../tags/tag201.xml" /><Relationship Id="rId9" Type="http://schemas.openxmlformats.org/officeDocument/2006/relationships/tags" Target="../tags/tag202.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208.xml" /><Relationship Id="rId2" Type="http://schemas.openxmlformats.org/officeDocument/2006/relationships/image" Target="../media/image9.png"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tags" Target="../tags/tag213.xml" /><Relationship Id="rId8"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214.xml" /><Relationship Id="rId2" Type="http://schemas.openxmlformats.org/officeDocument/2006/relationships/tags" Target="../tags/tag215.xml" /><Relationship Id="rId3" Type="http://schemas.openxmlformats.org/officeDocument/2006/relationships/tags" Target="../tags/tag216.xml" /><Relationship Id="rId4"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223.xml" /><Relationship Id="rId11" Type="http://schemas.openxmlformats.org/officeDocument/2006/relationships/tags" Target="../tags/tag224.xml" /><Relationship Id="rId12" Type="http://schemas.openxmlformats.org/officeDocument/2006/relationships/tags" Target="../tags/tag225.xml" /><Relationship Id="rId13" Type="http://schemas.openxmlformats.org/officeDocument/2006/relationships/slideMaster" Target="../slideMasters/slideMaster3.xml" /><Relationship Id="rId2" Type="http://schemas.openxmlformats.org/officeDocument/2006/relationships/tags" Target="../tags/tag217.xml" /><Relationship Id="rId3" Type="http://schemas.openxmlformats.org/officeDocument/2006/relationships/image" Target="../media/image5.png" /><Relationship Id="rId4" Type="http://schemas.openxmlformats.org/officeDocument/2006/relationships/tags" Target="../tags/tag218.xml" /><Relationship Id="rId5" Type="http://schemas.openxmlformats.org/officeDocument/2006/relationships/image" Target="../media/image6.png" /><Relationship Id="rId6" Type="http://schemas.openxmlformats.org/officeDocument/2006/relationships/tags" Target="../tags/tag219.xml" /><Relationship Id="rId7" Type="http://schemas.openxmlformats.org/officeDocument/2006/relationships/tags" Target="../tags/tag220.xml" /><Relationship Id="rId8" Type="http://schemas.openxmlformats.org/officeDocument/2006/relationships/tags" Target="../tags/tag221.xml" /><Relationship Id="rId9" Type="http://schemas.openxmlformats.org/officeDocument/2006/relationships/tags" Target="../tags/tag222.xml" /></Relationships>
</file>

<file path=ppt/slideLayouts/_rels/slideLayout39.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slideMaster" Target="../slideMasters/slideMaster3.xml" /><Relationship Id="rId2" Type="http://schemas.openxmlformats.org/officeDocument/2006/relationships/tags" Target="../tags/tag226.xml" /><Relationship Id="rId3" Type="http://schemas.openxmlformats.org/officeDocument/2006/relationships/image" Target="../media/image5.png" /><Relationship Id="rId4" Type="http://schemas.openxmlformats.org/officeDocument/2006/relationships/tags" Target="../tags/tag227.xml" /><Relationship Id="rId5" Type="http://schemas.openxmlformats.org/officeDocument/2006/relationships/image" Target="../media/image6.png" /><Relationship Id="rId6" Type="http://schemas.openxmlformats.org/officeDocument/2006/relationships/tags" Target="../tags/tag228.xml" /><Relationship Id="rId7" Type="http://schemas.openxmlformats.org/officeDocument/2006/relationships/tags" Target="../tags/tag229.xml" /><Relationship Id="rId8" Type="http://schemas.openxmlformats.org/officeDocument/2006/relationships/tags" Target="../tags/tag230.xml" /><Relationship Id="rId9" Type="http://schemas.openxmlformats.org/officeDocument/2006/relationships/tags" Target="../tags/tag231.xml" /></Relationships>
</file>

<file path=ppt/slideLayouts/_rels/slideLayout40.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240.xml" /><Relationship Id="rId11" Type="http://schemas.openxmlformats.org/officeDocument/2006/relationships/slideMaster" Target="../slideMasters/slideMaster3.xml" /><Relationship Id="rId2" Type="http://schemas.openxmlformats.org/officeDocument/2006/relationships/tags" Target="../tags/tag234.xml" /><Relationship Id="rId3" Type="http://schemas.openxmlformats.org/officeDocument/2006/relationships/image" Target="../media/image5.png" /><Relationship Id="rId4" Type="http://schemas.openxmlformats.org/officeDocument/2006/relationships/tags" Target="../tags/tag235.xml" /><Relationship Id="rId5" Type="http://schemas.openxmlformats.org/officeDocument/2006/relationships/image" Target="../media/image6.png" /><Relationship Id="rId6" Type="http://schemas.openxmlformats.org/officeDocument/2006/relationships/tags" Target="../tags/tag236.xml" /><Relationship Id="rId7" Type="http://schemas.openxmlformats.org/officeDocument/2006/relationships/tags" Target="../tags/tag237.xml" /><Relationship Id="rId8" Type="http://schemas.openxmlformats.org/officeDocument/2006/relationships/tags" Target="../tags/tag238.xml" /><Relationship Id="rId9" Type="http://schemas.openxmlformats.org/officeDocument/2006/relationships/tags" Target="../tags/tag239.xml" /></Relationships>
</file>

<file path=ppt/slideLayouts/_rels/slideLayout41.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248.xml" /><Relationship Id="rId11" Type="http://schemas.openxmlformats.org/officeDocument/2006/relationships/tags" Target="../tags/tag249.xml" /><Relationship Id="rId12" Type="http://schemas.openxmlformats.org/officeDocument/2006/relationships/slideMaster" Target="../slideMasters/slideMaster3.xml" /><Relationship Id="rId2" Type="http://schemas.openxmlformats.org/officeDocument/2006/relationships/tags" Target="../tags/tag241.xml" /><Relationship Id="rId3" Type="http://schemas.openxmlformats.org/officeDocument/2006/relationships/image" Target="../media/image10.png" /><Relationship Id="rId4" Type="http://schemas.openxmlformats.org/officeDocument/2006/relationships/tags" Target="../tags/tag242.xml" /><Relationship Id="rId5" Type="http://schemas.openxmlformats.org/officeDocument/2006/relationships/tags" Target="../tags/tag243.xml" /><Relationship Id="rId6" Type="http://schemas.openxmlformats.org/officeDocument/2006/relationships/tags" Target="../tags/tag244.xml" /><Relationship Id="rId7" Type="http://schemas.openxmlformats.org/officeDocument/2006/relationships/tags" Target="../tags/tag245.xml" /><Relationship Id="rId8" Type="http://schemas.openxmlformats.org/officeDocument/2006/relationships/tags" Target="../tags/tag246.xml" /><Relationship Id="rId9" Type="http://schemas.openxmlformats.org/officeDocument/2006/relationships/tags" Target="../tags/tag247.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256.xml" /><Relationship Id="rId11" Type="http://schemas.openxmlformats.org/officeDocument/2006/relationships/slideMaster" Target="../slideMasters/slideMaster3.xml" /><Relationship Id="rId2" Type="http://schemas.openxmlformats.org/officeDocument/2006/relationships/tags" Target="../tags/tag250.xml" /><Relationship Id="rId3" Type="http://schemas.openxmlformats.org/officeDocument/2006/relationships/image" Target="../media/image5.png" /><Relationship Id="rId4" Type="http://schemas.openxmlformats.org/officeDocument/2006/relationships/tags" Target="../tags/tag251.xml" /><Relationship Id="rId5" Type="http://schemas.openxmlformats.org/officeDocument/2006/relationships/image" Target="../media/image6.png" /><Relationship Id="rId6" Type="http://schemas.openxmlformats.org/officeDocument/2006/relationships/tags" Target="../tags/tag252.xml" /><Relationship Id="rId7" Type="http://schemas.openxmlformats.org/officeDocument/2006/relationships/tags" Target="../tags/tag253.xml" /><Relationship Id="rId8" Type="http://schemas.openxmlformats.org/officeDocument/2006/relationships/tags" Target="../tags/tag254.xml" /><Relationship Id="rId9" Type="http://schemas.openxmlformats.org/officeDocument/2006/relationships/tags" Target="../tags/tag255.xml" /></Relationships>
</file>

<file path=ppt/slideLayouts/_rels/slideLayout43.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264.xml" /><Relationship Id="rId11" Type="http://schemas.openxmlformats.org/officeDocument/2006/relationships/slideMaster" Target="../slideMasters/slideMaster3.xml" /><Relationship Id="rId2" Type="http://schemas.openxmlformats.org/officeDocument/2006/relationships/tags" Target="../tags/tag257.xml" /><Relationship Id="rId3" Type="http://schemas.openxmlformats.org/officeDocument/2006/relationships/tags" Target="../tags/tag258.xml" /><Relationship Id="rId4" Type="http://schemas.openxmlformats.org/officeDocument/2006/relationships/image" Target="../media/image6.png" /><Relationship Id="rId5" Type="http://schemas.openxmlformats.org/officeDocument/2006/relationships/tags" Target="../tags/tag259.xml" /><Relationship Id="rId6" Type="http://schemas.openxmlformats.org/officeDocument/2006/relationships/tags" Target="../tags/tag260.xml" /><Relationship Id="rId7" Type="http://schemas.openxmlformats.org/officeDocument/2006/relationships/tags" Target="../tags/tag261.xml" /><Relationship Id="rId8" Type="http://schemas.openxmlformats.org/officeDocument/2006/relationships/tags" Target="../tags/tag262.xml" /><Relationship Id="rId9" Type="http://schemas.openxmlformats.org/officeDocument/2006/relationships/tags" Target="../tags/tag263.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slideMaster" Target="../slideMasters/slideMaster3.xml" /><Relationship Id="rId2" Type="http://schemas.openxmlformats.org/officeDocument/2006/relationships/tags" Target="../tags/tag265.xml" /><Relationship Id="rId3" Type="http://schemas.openxmlformats.org/officeDocument/2006/relationships/tags" Target="../tags/tag266.xml" /><Relationship Id="rId4" Type="http://schemas.openxmlformats.org/officeDocument/2006/relationships/tags" Target="../tags/tag267.xml" /><Relationship Id="rId5" Type="http://schemas.openxmlformats.org/officeDocument/2006/relationships/tags" Target="../tags/tag268.xml" /><Relationship Id="rId6" Type="http://schemas.openxmlformats.org/officeDocument/2006/relationships/tags" Target="../tags/tag269.xml" /><Relationship Id="rId7" Type="http://schemas.openxmlformats.org/officeDocument/2006/relationships/tags" Target="../tags/tag270.xml" /><Relationship Id="rId8" Type="http://schemas.openxmlformats.org/officeDocument/2006/relationships/tags" Target="../tags/tag271.xml" /><Relationship Id="rId9" Type="http://schemas.openxmlformats.org/officeDocument/2006/relationships/tags" Target="../tags/tag272.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280.xml" /><Relationship Id="rId11" Type="http://schemas.openxmlformats.org/officeDocument/2006/relationships/tags" Target="../tags/tag281.xml" /><Relationship Id="rId12" Type="http://schemas.openxmlformats.org/officeDocument/2006/relationships/slideMaster" Target="../slideMasters/slideMaster3.xml" /><Relationship Id="rId2" Type="http://schemas.openxmlformats.org/officeDocument/2006/relationships/tags" Target="../tags/tag273.xml" /><Relationship Id="rId3" Type="http://schemas.openxmlformats.org/officeDocument/2006/relationships/tags" Target="../tags/tag274.xml" /><Relationship Id="rId4" Type="http://schemas.openxmlformats.org/officeDocument/2006/relationships/image" Target="../media/image6.png" /><Relationship Id="rId5" Type="http://schemas.openxmlformats.org/officeDocument/2006/relationships/tags" Target="../tags/tag275.xml" /><Relationship Id="rId6" Type="http://schemas.openxmlformats.org/officeDocument/2006/relationships/tags" Target="../tags/tag276.xml" /><Relationship Id="rId7" Type="http://schemas.openxmlformats.org/officeDocument/2006/relationships/tags" Target="../tags/tag277.xml" /><Relationship Id="rId8" Type="http://schemas.openxmlformats.org/officeDocument/2006/relationships/tags" Target="../tags/tag278.xml" /><Relationship Id="rId9" Type="http://schemas.openxmlformats.org/officeDocument/2006/relationships/tags" Target="../tags/tag279.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slideMaster" Target="../slideMasters/slideMaster3.xml" /><Relationship Id="rId2" Type="http://schemas.openxmlformats.org/officeDocument/2006/relationships/tags" Target="../tags/tag282.xml" /><Relationship Id="rId3" Type="http://schemas.openxmlformats.org/officeDocument/2006/relationships/tags" Target="../tags/tag283.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tags" Target="../tags/tag286.xml" /><Relationship Id="rId7" Type="http://schemas.openxmlformats.org/officeDocument/2006/relationships/tags" Target="../tags/tag287.xml" /><Relationship Id="rId8" Type="http://schemas.openxmlformats.org/officeDocument/2006/relationships/tags" Target="../tags/tag288.xml" /><Relationship Id="rId9" Type="http://schemas.openxmlformats.org/officeDocument/2006/relationships/tags" Target="../tags/tag289.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297.xml" /><Relationship Id="rId11" Type="http://schemas.openxmlformats.org/officeDocument/2006/relationships/tags" Target="../tags/tag298.xml" /><Relationship Id="rId12" Type="http://schemas.openxmlformats.org/officeDocument/2006/relationships/tags" Target="../tags/tag299.xml" /><Relationship Id="rId13" Type="http://schemas.openxmlformats.org/officeDocument/2006/relationships/tags" Target="../tags/tag300.xml" /><Relationship Id="rId14" Type="http://schemas.openxmlformats.org/officeDocument/2006/relationships/slideMaster" Target="../slideMasters/slideMaster3.xml" /><Relationship Id="rId2" Type="http://schemas.openxmlformats.org/officeDocument/2006/relationships/tags" Target="../tags/tag290.xml" /><Relationship Id="rId3" Type="http://schemas.openxmlformats.org/officeDocument/2006/relationships/tags" Target="../tags/tag291.xml" /><Relationship Id="rId4" Type="http://schemas.openxmlformats.org/officeDocument/2006/relationships/image" Target="../media/image6.png" /><Relationship Id="rId5" Type="http://schemas.openxmlformats.org/officeDocument/2006/relationships/tags" Target="../tags/tag292.xml" /><Relationship Id="rId6" Type="http://schemas.openxmlformats.org/officeDocument/2006/relationships/tags" Target="../tags/tag293.xml" /><Relationship Id="rId7" Type="http://schemas.openxmlformats.org/officeDocument/2006/relationships/tags" Target="../tags/tag294.xml" /><Relationship Id="rId8" Type="http://schemas.openxmlformats.org/officeDocument/2006/relationships/tags" Target="../tags/tag295.xml" /><Relationship Id="rId9" Type="http://schemas.openxmlformats.org/officeDocument/2006/relationships/tags" Target="../tags/tag296.xml" /></Relationships>
</file>

<file path=ppt/slideLayouts/_rels/slideLayout48.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308.xml" /><Relationship Id="rId11" Type="http://schemas.openxmlformats.org/officeDocument/2006/relationships/slideMaster" Target="../slideMasters/slideMaster3.xml" /><Relationship Id="rId2" Type="http://schemas.openxmlformats.org/officeDocument/2006/relationships/tags" Target="../tags/tag301.xml" /><Relationship Id="rId3" Type="http://schemas.openxmlformats.org/officeDocument/2006/relationships/tags" Target="../tags/tag302.xml" /><Relationship Id="rId4" Type="http://schemas.openxmlformats.org/officeDocument/2006/relationships/image" Target="../media/image6.png" /><Relationship Id="rId5" Type="http://schemas.openxmlformats.org/officeDocument/2006/relationships/tags" Target="../tags/tag303.xml" /><Relationship Id="rId6" Type="http://schemas.openxmlformats.org/officeDocument/2006/relationships/tags" Target="../tags/tag304.xml" /><Relationship Id="rId7" Type="http://schemas.openxmlformats.org/officeDocument/2006/relationships/tags" Target="../tags/tag305.xml" /><Relationship Id="rId8" Type="http://schemas.openxmlformats.org/officeDocument/2006/relationships/tags" Target="../tags/tag306.xml" /><Relationship Id="rId9" Type="http://schemas.openxmlformats.org/officeDocument/2006/relationships/tags" Target="../tags/tag30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4D2181-3525-47D3-A41A-10BBDB7AC0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DDAF84-31DB-4953-8EA6-D4F1799D4D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447025-B352-4704-9744-9BBD59374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E256C8-AB47-48A3-A61B-59FE9232D2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ABCD47-31D0-417B-834B-48EA5E50D4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883E5C-33B1-47D9-B119-EF49E73BD3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FA4DDB-DA61-4050-B4B9-9A458114DD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0E0760-2E59-4606-A74F-A6313FC176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B20431-288F-4B63-8FAF-9158BEB74E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366691-CA3D-477C-A046-D67D98BE6C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025757-3B00-4C8E-8B67-6A6B65571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9" name="图片 8"/>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318"/>
            <a:ext cx="12190095" cy="6858952"/>
          </a:xfrm>
          <a:prstGeom prst="rect">
            <a:avLst/>
          </a:prstGeom>
        </p:spPr>
      </p:pic>
      <p:pic>
        <p:nvPicPr>
          <p:cNvPr id="4" name="图片 3" descr="ppt5的副本_画板 1 副本 44"/>
          <p:cNvPicPr>
            <a:picLocks noChangeAspect="1"/>
          </p:cNvPicPr>
          <p:nvPr>
            <p:custDataLst>
              <p:tags r:id="rId4"/>
            </p:custDataLst>
          </p:nvPr>
        </p:nvPicPr>
        <p:blipFill>
          <a:blip r:embed="rId3"/>
          <a:stretch>
            <a:fillRect/>
          </a:stretch>
        </p:blipFill>
        <p:spPr>
          <a:xfrm>
            <a:off x="6832167" y="729737"/>
            <a:ext cx="5357915" cy="5397256"/>
          </a:xfrm>
          <a:prstGeom prst="rect">
            <a:avLst/>
          </a:prstGeom>
        </p:spPr>
      </p:pic>
      <p:pic>
        <p:nvPicPr>
          <p:cNvPr id="6" name="图片 5" descr="ppt5的副本-21"/>
          <p:cNvPicPr>
            <a:picLocks noChangeAspect="1"/>
          </p:cNvPicPr>
          <p:nvPr>
            <p:custDataLst>
              <p:tags r:id="rId6"/>
            </p:custDataLst>
          </p:nvPr>
        </p:nvPicPr>
        <p:blipFill>
          <a:blip r:embed="rId5"/>
          <a:stretch>
            <a:fillRect/>
          </a:stretch>
        </p:blipFill>
        <p:spPr>
          <a:xfrm>
            <a:off x="612679" y="735468"/>
            <a:ext cx="499031" cy="5495667"/>
          </a:xfrm>
          <a:prstGeom prst="rect">
            <a:avLst/>
          </a:prstGeom>
        </p:spPr>
      </p:pic>
      <p:sp>
        <p:nvSpPr>
          <p:cNvPr id="16" name="日期占位符 15"/>
          <p:cNvSpPr>
            <a:spLocks noGrp="1"/>
          </p:cNvSpPr>
          <p:nvPr>
            <p:ph type="dt" sz="half" idx="10"/>
            <p:custDataLst>
              <p:tags r:id="rId7"/>
            </p:custDataLst>
          </p:nvPr>
        </p:nvSpPr>
        <p:spPr>
          <a:xfrm>
            <a:off x="879604" y="6351063"/>
            <a:ext cx="2699578" cy="316751"/>
          </a:xfrm>
        </p:spPr>
        <p:txBody>
          <a:bodyPr/>
          <a:lstStyle>
            <a:lvl1pPr>
              <a:defRPr>
                <a:solidFill>
                  <a:schemeClr val="tx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8"/>
            </p:custDataLst>
          </p:nvPr>
        </p:nvSpPr>
        <p:spPr>
          <a:xfrm>
            <a:off x="4115357" y="6351063"/>
            <a:ext cx="3959381" cy="316751"/>
          </a:xfrm>
        </p:spPr>
        <p:txBody>
          <a:bodyPr/>
          <a:lstStyle>
            <a:lvl1pPr>
              <a:defRPr>
                <a:solidFill>
                  <a:schemeClr val="tx1">
                    <a:tint val="75000"/>
                  </a:schemeClr>
                </a:solidFill>
                <a:latin typeface="Arial" pitchFamily="34" charset="0"/>
                <a:ea typeface="汉仪正圆 55简" panose="00020600040101010101" charset="-122"/>
              </a:defRPr>
            </a:lvl1pPr>
          </a:lstStyle>
          <a:p>
            <a:endParaRPr lang="zh-CN" altLang="en-US"/>
          </a:p>
        </p:txBody>
      </p:sp>
      <p:sp>
        <p:nvSpPr>
          <p:cNvPr id="18" name="灯片编号占位符 17"/>
          <p:cNvSpPr>
            <a:spLocks noGrp="1"/>
          </p:cNvSpPr>
          <p:nvPr>
            <p:ph type="sldNum" sz="quarter" idx="12"/>
            <p:custDataLst>
              <p:tags r:id="rId9"/>
            </p:custDataLst>
          </p:nvPr>
        </p:nvSpPr>
        <p:spPr>
          <a:xfrm>
            <a:off x="8609043" y="6351038"/>
            <a:ext cx="2700000" cy="316800"/>
          </a:xfrm>
        </p:spPr>
        <p:txBody>
          <a:bodyPr/>
          <a:lstStyle>
            <a:lvl1pPr>
              <a:defRPr>
                <a:solidFill>
                  <a:schemeClr val="tx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
        <p:nvSpPr>
          <p:cNvPr id="2" name="文本占位符 1"/>
          <p:cNvSpPr/>
          <p:nvPr>
            <p:ph type="body" idx="1" hasCustomPrompt="1"/>
            <p:custDataLst>
              <p:tags r:id="rId10"/>
            </p:custDataLst>
          </p:nvPr>
        </p:nvSpPr>
        <p:spPr>
          <a:xfrm>
            <a:off x="1265357" y="4565114"/>
            <a:ext cx="4663840" cy="703066"/>
          </a:xfrm>
        </p:spPr>
        <p:txBody>
          <a:bodyPr vert="horz" wrap="square" lIns="101600" tIns="0" rIns="82550" bIns="0" rtlCol="0" anchor="t" anchorCtr="0">
            <a:normAutofit/>
          </a:bodyPr>
          <a:lstStyle>
            <a:lvl1pPr marL="0" marR="0" indent="-228600" algn="l" defTabSz="914400" rtl="0" eaLnBrk="1" fontAlgn="auto" latinLnBrk="0" hangingPunct="1">
              <a:lnSpc>
                <a:spcPct val="133000"/>
              </a:lnSpc>
              <a:spcBef>
                <a:spcPct val="0"/>
              </a:spcBef>
              <a:spcAft>
                <a:spcPts val="1000"/>
              </a:spcAft>
              <a:buClrTx/>
              <a:buSzTx/>
              <a:buFontTx/>
              <a:buNone/>
              <a:defRPr kumimoji="0" lang="zh-CN" altLang="en-US" sz="1400" b="0" i="0" u="none" strike="noStrike" kern="1200" cap="none" spc="20" normalizeH="0" baseline="0" noProof="1">
                <a:solidFill>
                  <a:schemeClr val="dk1">
                    <a:lumMod val="85000"/>
                    <a:lumOff val="15000"/>
                  </a:schemeClr>
                </a:solidFill>
                <a:uFillTx/>
                <a:latin typeface="Arial" pitchFamily="34" charset="0"/>
                <a:ea typeface="汉仪正圆 55简" panose="00020600040101010101"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
        <p:nvSpPr>
          <p:cNvPr id="3" name="标题 2"/>
          <p:cNvSpPr/>
          <p:nvPr>
            <p:ph type="ctrTitle" idx="2" hasCustomPrompt="1"/>
            <p:custDataLst>
              <p:tags r:id="rId11"/>
            </p:custDataLst>
          </p:nvPr>
        </p:nvSpPr>
        <p:spPr>
          <a:xfrm>
            <a:off x="1248215" y="3406046"/>
            <a:ext cx="5197792" cy="829815"/>
          </a:xfrm>
        </p:spPr>
        <p:txBody>
          <a:bodyPr vert="horz" wrap="square" lIns="101600" tIns="38100" rIns="76200" bIns="38100" rtlCol="0" anchor="t" anchorCtr="0">
            <a:normAutofit/>
          </a:bodyPr>
          <a:lstStyle>
            <a:lvl1pPr marL="0" marR="0" algn="l" defTabSz="914400" rtl="0" eaLnBrk="1" fontAlgn="auto" latinLnBrk="0" hangingPunct="1">
              <a:lnSpc>
                <a:spcPct val="100000"/>
              </a:lnSpc>
              <a:spcBef>
                <a:spcPct val="0"/>
              </a:spcBef>
              <a:buClrTx/>
              <a:buSzTx/>
              <a:buFontTx/>
              <a:buNone/>
              <a:defRPr kumimoji="0" lang="zh-CN" altLang="en-US" sz="4300" b="1" i="0" u="none" strike="noStrike" kern="1200" cap="none" spc="350" normalizeH="0" baseline="0" noProof="1">
                <a:solidFill>
                  <a:schemeClr val="accent1">
                    <a:lumMod val="50000"/>
                  </a:schemeClr>
                </a:solidFill>
                <a:uFillTx/>
                <a:latin typeface="Arial" pitchFamily="34" charset="0"/>
                <a:ea typeface="汉仪正圆 55简" panose="00020600040101010101" charset="-122"/>
                <a:cs typeface="+mn-cs"/>
              </a:defRPr>
            </a:lvl1pPr>
          </a:lstStyle>
          <a:p>
            <a:pPr lvl="0"/>
            <a:r>
              <a:rPr>
                <a:sym typeface="+mn-ea"/>
              </a:rPr>
              <a:t>编辑标题</a:t>
            </a:r>
            <a:endParaRPr>
              <a:sym typeface="+mn-ea"/>
            </a:endParaRPr>
          </a:p>
        </p:txBody>
      </p:sp>
      <p:sp>
        <p:nvSpPr>
          <p:cNvPr id="5" name="副标题 3"/>
          <p:cNvSpPr/>
          <p:nvPr>
            <p:ph type="subTitle" idx="3" hasCustomPrompt="1"/>
            <p:custDataLst>
              <p:tags r:id="rId12"/>
            </p:custDataLst>
          </p:nvPr>
        </p:nvSpPr>
        <p:spPr>
          <a:xfrm>
            <a:off x="1248215" y="2737268"/>
            <a:ext cx="5330486" cy="615183"/>
          </a:xfrm>
        </p:spPr>
        <p:txBody>
          <a:bodyPr vert="horz" wrap="square" lIns="101600" tIns="0" rIns="82550" bIns="0" rtlCol="0" anchor="t" anchorCtr="0">
            <a:normAutofit/>
          </a:bodyPr>
          <a:lstStyle>
            <a:lvl1pPr marL="0" marR="0" indent="-228600" algn="l" defTabSz="914400" rtl="0" eaLnBrk="1" fontAlgn="auto" latinLnBrk="0" hangingPunct="1">
              <a:lnSpc>
                <a:spcPct val="100000"/>
              </a:lnSpc>
              <a:spcBef>
                <a:spcPct val="0"/>
              </a:spcBef>
              <a:spcAft>
                <a:spcPts val="1000"/>
              </a:spcAft>
              <a:buClrTx/>
              <a:buSzTx/>
              <a:buFontTx/>
              <a:buNone/>
              <a:defRPr kumimoji="0" lang="zh-CN" altLang="en-US" sz="3200" b="0" i="0" u="none" strike="noStrike" kern="1200" cap="none" spc="350" normalizeH="0" baseline="0" noProof="1">
                <a:solidFill>
                  <a:schemeClr val="dk1">
                    <a:lumMod val="85000"/>
                    <a:lumOff val="15000"/>
                  </a:schemeClr>
                </a:solidFill>
                <a:uFillTx/>
                <a:latin typeface="Arial" pitchFamily="34" charset="0"/>
                <a:ea typeface="汉仪正圆 55简" panose="00020600040101010101"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r>
              <a:rPr>
                <a:sym typeface="+mn-ea"/>
              </a:rPr>
              <a:t>单击此处编辑副标题</a:t>
            </a:r>
            <a:endParaRPr>
              <a:sym typeface="+mn-ea"/>
            </a:endParaRPr>
          </a:p>
        </p:txBody>
      </p:sp>
      <p:sp>
        <p:nvSpPr>
          <p:cNvPr id="7" name="文本占位符 5"/>
          <p:cNvSpPr/>
          <p:nvPr>
            <p:ph type="body" idx="4" hasCustomPrompt="1"/>
            <p:custDataLst>
              <p:tags r:id="rId13"/>
            </p:custDataLst>
          </p:nvPr>
        </p:nvSpPr>
        <p:spPr>
          <a:xfrm>
            <a:off x="1248215" y="1591137"/>
            <a:ext cx="3130555" cy="981363"/>
          </a:xfrm>
        </p:spPr>
        <p:txBody>
          <a:bodyPr vert="horz" wrap="square" lIns="101600" tIns="0" rIns="82550" bIns="0" rtlCol="0" anchor="b" anchorCtr="0">
            <a:normAutofit/>
          </a:bodyPr>
          <a:lstStyle>
            <a:lvl1pPr marL="0" marR="0" indent="-228600" algn="l" defTabSz="914400" rtl="0" eaLnBrk="1" fontAlgn="auto" latinLnBrk="0" hangingPunct="1">
              <a:lnSpc>
                <a:spcPct val="100000"/>
              </a:lnSpc>
              <a:spcBef>
                <a:spcPct val="0"/>
              </a:spcBef>
              <a:spcAft>
                <a:spcPts val="1000"/>
              </a:spcAft>
              <a:buClrTx/>
              <a:buSzTx/>
              <a:buFontTx/>
              <a:buNone/>
              <a:defRPr kumimoji="0" lang="zh-CN" altLang="en-US" sz="5600" b="1" i="0" u="none" strike="noStrike" kern="1200" cap="none" spc="56" normalizeH="0" baseline="0" noProof="1">
                <a:solidFill>
                  <a:schemeClr val="dk1">
                    <a:lumMod val="85000"/>
                    <a:lumOff val="15000"/>
                  </a:schemeClr>
                </a:solidFill>
                <a:uFillTx/>
                <a:latin typeface="Arial" pitchFamily="34" charset="0"/>
                <a:ea typeface="汉仪正圆 55简" panose="00020600040101010101"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pic>
        <p:nvPicPr>
          <p:cNvPr id="9" name="图片 8" descr="ppt5的副本-30"/>
          <p:cNvPicPr>
            <a:picLocks noChangeAspect="1"/>
          </p:cNvPicPr>
          <p:nvPr>
            <p:custDataLst>
              <p:tags r:id="rId2"/>
            </p:custDataLst>
          </p:nvPr>
        </p:nvPicPr>
        <p:blipFill>
          <a:blip r:embed="rId1"/>
          <a:stretch>
            <a:fillRect/>
          </a:stretch>
        </p:blipFill>
        <p:spPr>
          <a:xfrm>
            <a:off x="0" y="317"/>
            <a:ext cx="12191351" cy="6859905"/>
          </a:xfrm>
          <a:prstGeom prst="rect">
            <a:avLst/>
          </a:prstGeom>
        </p:spPr>
      </p:pic>
      <p:pic>
        <p:nvPicPr>
          <p:cNvPr id="8" name="图片 7" descr="ppt4_画板 1 副本 37"/>
          <p:cNvPicPr>
            <a:picLocks noChangeAspect="1"/>
          </p:cNvPicPr>
          <p:nvPr>
            <p:custDataLst>
              <p:tags r:id="rId4"/>
            </p:custDataLst>
          </p:nvPr>
        </p:nvPicPr>
        <p:blipFill>
          <a:blip r:embed="rId3"/>
          <a:stretch>
            <a:fillRect/>
          </a:stretch>
        </p:blipFill>
        <p:spPr>
          <a:xfrm>
            <a:off x="824250" y="525284"/>
            <a:ext cx="11366479" cy="5809338"/>
          </a:xfrm>
          <a:prstGeom prst="rect">
            <a:avLst/>
          </a:prstGeom>
        </p:spPr>
      </p:pic>
      <p:pic>
        <p:nvPicPr>
          <p:cNvPr id="7" name="图片 6" descr="ppt5的副本_画板 1 副本 51"/>
          <p:cNvPicPr>
            <a:picLocks noChangeAspect="1"/>
          </p:cNvPicPr>
          <p:nvPr>
            <p:custDataLst>
              <p:tags r:id="rId6"/>
            </p:custDataLst>
          </p:nvPr>
        </p:nvPicPr>
        <p:blipFill>
          <a:blip r:embed="rId5"/>
          <a:stretch>
            <a:fillRect/>
          </a:stretch>
        </p:blipFill>
        <p:spPr>
          <a:xfrm>
            <a:off x="0" y="5207978"/>
            <a:ext cx="1710962" cy="1651927"/>
          </a:xfrm>
          <a:prstGeom prst="rect">
            <a:avLst/>
          </a:prstGeom>
        </p:spPr>
      </p:pic>
      <p:sp>
        <p:nvSpPr>
          <p:cNvPr id="2" name="标题 1"/>
          <p:cNvSpPr>
            <a:spLocks noGrp="1"/>
          </p:cNvSpPr>
          <p:nvPr>
            <p:ph type="title"/>
            <p:custDataLst>
              <p:tags r:id="rId7"/>
            </p:custDataLst>
          </p:nvPr>
        </p:nvSpPr>
        <p:spPr>
          <a:xfrm>
            <a:off x="669777" y="443391"/>
            <a:ext cx="10850541" cy="441895"/>
          </a:xfrm>
        </p:spPr>
        <p:txBody>
          <a:bodyPr vert="horz" lIns="90170" tIns="46990" rIns="90170" bIns="46990" rtlCol="0" anchor="ctr"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汉仪正圆 55简" panose="0002060004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8"/>
            </p:custDataLst>
          </p:nvPr>
        </p:nvSpPr>
        <p:spPr>
          <a:xfrm>
            <a:off x="669777" y="953604"/>
            <a:ext cx="10850541" cy="5388065"/>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4pPr>
            <a:lvl5pPr marL="2056765"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9"/>
            </p:custDataLst>
          </p:nvPr>
        </p:nvSpPr>
        <p:spPr>
          <a:xfrm>
            <a:off x="879604" y="6351063"/>
            <a:ext cx="2699578" cy="316751"/>
          </a:xfrm>
        </p:spPr>
        <p:txBody>
          <a:bodyPr/>
          <a:lstStyle>
            <a:lvl1pPr>
              <a:defRPr>
                <a:solidFill>
                  <a:schemeClr val="lt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0"/>
            </p:custDataLst>
          </p:nvPr>
        </p:nvSpPr>
        <p:spPr>
          <a:xfrm>
            <a:off x="4115357" y="6351063"/>
            <a:ext cx="3959381" cy="316751"/>
          </a:xfrm>
        </p:spPr>
        <p:txBody>
          <a:bodyPr/>
          <a:lstStyle>
            <a:lvl1pPr>
              <a:defRPr>
                <a:solidFill>
                  <a:schemeClr val="lt1">
                    <a:tint val="75000"/>
                  </a:schemeClr>
                </a:solidFill>
                <a:latin typeface="Arial" pitchFamily="34" charset="0"/>
                <a:ea typeface="汉仪正圆 55简" panose="00020600040101010101" charset="-122"/>
              </a:defRPr>
            </a:lvl1pPr>
          </a:lstStyle>
          <a:p>
            <a:endParaRPr lang="zh-CN" altLang="en-US"/>
          </a:p>
        </p:txBody>
      </p:sp>
      <p:sp>
        <p:nvSpPr>
          <p:cNvPr id="6" name="灯片编号占位符 5"/>
          <p:cNvSpPr>
            <a:spLocks noGrp="1"/>
          </p:cNvSpPr>
          <p:nvPr>
            <p:ph type="sldNum" sz="quarter" idx="12"/>
            <p:custDataLst>
              <p:tags r:id="rId11"/>
            </p:custDataLst>
          </p:nvPr>
        </p:nvSpPr>
        <p:spPr>
          <a:xfrm>
            <a:off x="8609043"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矩形 1"/>
          <p:cNvSpPr/>
          <p:nvPr>
            <p:custDataLst>
              <p:tags r:id="rId1"/>
            </p:custDataLst>
          </p:nvPr>
        </p:nvSpPr>
        <p:spPr>
          <a:xfrm>
            <a:off x="-318" y="0"/>
            <a:ext cx="12190729" cy="68595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endParaRPr lang="zh-CN" altLang="en-US" sz="1800">
              <a:solidFill>
                <a:schemeClr val="lt1"/>
              </a:solidFill>
            </a:endParaRPr>
          </a:p>
        </p:txBody>
      </p:sp>
      <p:pic>
        <p:nvPicPr>
          <p:cNvPr id="7" name="图片 6" descr="ppt5的副本_画板 1 副本 49"/>
          <p:cNvPicPr>
            <a:picLocks noChangeAspect="1"/>
          </p:cNvPicPr>
          <p:nvPr>
            <p:custDataLst>
              <p:tags r:id="rId3"/>
            </p:custDataLst>
          </p:nvPr>
        </p:nvPicPr>
        <p:blipFill>
          <a:blip r:embed="rId2"/>
          <a:stretch>
            <a:fillRect/>
          </a:stretch>
        </p:blipFill>
        <p:spPr>
          <a:xfrm>
            <a:off x="9166697" y="1440"/>
            <a:ext cx="3023397" cy="6856389"/>
          </a:xfrm>
          <a:prstGeom prst="rect">
            <a:avLst/>
          </a:prstGeom>
        </p:spPr>
      </p:pic>
      <p:pic>
        <p:nvPicPr>
          <p:cNvPr id="3" name="图片 2" descr="ppt5的副本_画板 1 副本 48"/>
          <p:cNvPicPr>
            <a:picLocks noChangeAspect="1"/>
          </p:cNvPicPr>
          <p:nvPr>
            <p:custDataLst>
              <p:tags r:id="rId5"/>
            </p:custDataLst>
          </p:nvPr>
        </p:nvPicPr>
        <p:blipFill>
          <a:blip r:embed="rId4"/>
          <a:stretch>
            <a:fillRect/>
          </a:stretch>
        </p:blipFill>
        <p:spPr>
          <a:xfrm>
            <a:off x="0" y="1171276"/>
            <a:ext cx="439330" cy="2497045"/>
          </a:xfrm>
          <a:prstGeom prst="rect">
            <a:avLst/>
          </a:prstGeom>
        </p:spPr>
      </p:pic>
      <p:sp>
        <p:nvSpPr>
          <p:cNvPr id="4" name="日期占位符 3"/>
          <p:cNvSpPr>
            <a:spLocks noGrp="1"/>
          </p:cNvSpPr>
          <p:nvPr>
            <p:ph type="dt" sz="half" idx="10"/>
            <p:custDataLst>
              <p:tags r:id="rId6"/>
            </p:custDataLst>
          </p:nvPr>
        </p:nvSpPr>
        <p:spPr>
          <a:xfrm>
            <a:off x="879604" y="6351063"/>
            <a:ext cx="2699578" cy="316751"/>
          </a:xfrm>
        </p:spPr>
        <p:txBody>
          <a:bodyPr/>
          <a:lstStyle>
            <a:lvl1pPr>
              <a:defRPr>
                <a:solidFill>
                  <a:schemeClr val="tx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115357" y="6351063"/>
            <a:ext cx="3959381" cy="316751"/>
          </a:xfrm>
        </p:spPr>
        <p:txBody>
          <a:bodyPr/>
          <a:lstStyle>
            <a:lvl1pPr>
              <a:defRPr>
                <a:solidFill>
                  <a:schemeClr val="tx1">
                    <a:tint val="75000"/>
                  </a:schemeClr>
                </a:solidFill>
                <a:latin typeface="Arial" pitchFamily="34" charset="0"/>
                <a:ea typeface="汉仪正圆 55简" panose="00020600040101010101" charset="-122"/>
              </a:defRPr>
            </a:lvl1pPr>
          </a:lstStyle>
          <a:p>
            <a:endParaRPr lang="zh-CN" altLang="en-US"/>
          </a:p>
        </p:txBody>
      </p:sp>
      <p:sp>
        <p:nvSpPr>
          <p:cNvPr id="6" name="灯片编号占位符 5"/>
          <p:cNvSpPr>
            <a:spLocks noGrp="1"/>
          </p:cNvSpPr>
          <p:nvPr>
            <p:ph type="sldNum" sz="quarter" idx="12"/>
            <p:custDataLst>
              <p:tags r:id="rId8"/>
            </p:custDataLst>
          </p:nvPr>
        </p:nvSpPr>
        <p:spPr>
          <a:xfrm>
            <a:off x="8609043"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
        <p:nvSpPr>
          <p:cNvPr id="15" name="椭圆 14"/>
          <p:cNvSpPr/>
          <p:nvPr>
            <p:custDataLst>
              <p:tags r:id="rId9"/>
            </p:custDataLst>
          </p:nvPr>
        </p:nvSpPr>
        <p:spPr>
          <a:xfrm>
            <a:off x="1969334" y="4659906"/>
            <a:ext cx="139678" cy="139678"/>
          </a:xfrm>
          <a:prstGeom prst="ellips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endParaRPr lang="zh-CN" altLang="en-US" sz="1800">
              <a:solidFill>
                <a:schemeClr val="lt1"/>
              </a:solidFill>
              <a:latin typeface="Arial" pitchFamily="34" charset="0"/>
              <a:ea typeface="汉仪正圆 55简" panose="00020600040101010101" charset="-122"/>
            </a:endParaRPr>
          </a:p>
        </p:txBody>
      </p:sp>
      <p:sp>
        <p:nvSpPr>
          <p:cNvPr id="14" name="椭圆 13"/>
          <p:cNvSpPr/>
          <p:nvPr>
            <p:custDataLst>
              <p:tags r:id="rId10"/>
            </p:custDataLst>
          </p:nvPr>
        </p:nvSpPr>
        <p:spPr>
          <a:xfrm>
            <a:off x="1619968" y="4659906"/>
            <a:ext cx="139678" cy="139678"/>
          </a:xfrm>
          <a:prstGeom prst="ellips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endParaRPr lang="zh-CN" altLang="en-US" sz="1800">
              <a:solidFill>
                <a:schemeClr val="lt1"/>
              </a:solidFill>
              <a:latin typeface="Arial" pitchFamily="34" charset="0"/>
              <a:ea typeface="汉仪正圆 55简" panose="00020600040101010101" charset="-122"/>
            </a:endParaRPr>
          </a:p>
        </p:txBody>
      </p:sp>
      <p:sp>
        <p:nvSpPr>
          <p:cNvPr id="8" name="椭圆 7"/>
          <p:cNvSpPr/>
          <p:nvPr>
            <p:custDataLst>
              <p:tags r:id="rId11"/>
            </p:custDataLst>
          </p:nvPr>
        </p:nvSpPr>
        <p:spPr>
          <a:xfrm>
            <a:off x="1270602" y="4659906"/>
            <a:ext cx="139678" cy="139678"/>
          </a:xfrm>
          <a:prstGeom prst="ellips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endParaRPr lang="zh-CN" altLang="en-US" sz="1800">
              <a:solidFill>
                <a:schemeClr val="lt1"/>
              </a:solidFill>
              <a:latin typeface="Arial" pitchFamily="34" charset="0"/>
              <a:ea typeface="汉仪正圆 55简" panose="00020600040101010101" charset="-122"/>
            </a:endParaRPr>
          </a:p>
        </p:txBody>
      </p:sp>
      <p:sp>
        <p:nvSpPr>
          <p:cNvPr id="9" name="文本占位符 2"/>
          <p:cNvSpPr/>
          <p:nvPr>
            <p:ph type="body" idx="4" hasCustomPrompt="1"/>
            <p:custDataLst>
              <p:tags r:id="rId12"/>
            </p:custDataLst>
          </p:nvPr>
        </p:nvSpPr>
        <p:spPr>
          <a:xfrm>
            <a:off x="997428" y="5424460"/>
            <a:ext cx="4237760" cy="531983"/>
          </a:xfrm>
        </p:spPr>
        <p:txBody>
          <a:bodyPr vert="horz" wrap="square" lIns="101600" tIns="0" rIns="82550" bIns="0" rtlCol="0" anchor="t" anchorCtr="0">
            <a:normAutofit/>
          </a:bodyPr>
          <a:lstStyle>
            <a:lvl1pPr marL="0" marR="0" indent="-228600" algn="l" defTabSz="914400" rtl="0" eaLnBrk="1" fontAlgn="auto" latinLnBrk="0" hangingPunct="0">
              <a:lnSpc>
                <a:spcPct val="100000"/>
              </a:lnSpc>
              <a:spcBef>
                <a:spcPct val="0"/>
              </a:spcBef>
              <a:spcAft>
                <a:spcPct val="0"/>
              </a:spcAft>
              <a:buClrTx/>
              <a:buSzTx/>
              <a:buFontTx/>
              <a:buNone/>
              <a:defRPr kumimoji="0" lang="zh-CN" altLang="en-US" sz="1600" b="0" i="0" u="none" strike="noStrike" kern="0" cap="none" spc="0" normalizeH="0" baseline="0" noProof="1">
                <a:ln>
                  <a:noFill/>
                </a:ln>
                <a:solidFill>
                  <a:schemeClr val="dk1">
                    <a:lumMod val="85000"/>
                    <a:lumOff val="15000"/>
                  </a:schemeClr>
                </a:solidFill>
                <a:effectLst/>
                <a:uFillTx/>
                <a:latin typeface="Arial" pitchFamily="34" charset="0"/>
                <a:ea typeface="汉仪正圆 55简" panose="00020600040101010101" charset="-122"/>
                <a:cs typeface="+mj-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
        <p:nvSpPr>
          <p:cNvPr id="10" name="标题 3"/>
          <p:cNvSpPr/>
          <p:nvPr>
            <p:ph type="ctrTitle" idx="5" hasCustomPrompt="1"/>
            <p:custDataLst>
              <p:tags r:id="rId13"/>
            </p:custDataLst>
          </p:nvPr>
        </p:nvSpPr>
        <p:spPr>
          <a:xfrm>
            <a:off x="997428" y="2792793"/>
            <a:ext cx="5116462" cy="475541"/>
          </a:xfrm>
        </p:spPr>
        <p:txBody>
          <a:bodyPr vert="horz" wrap="square" lIns="101600" tIns="38100" rIns="76200" bIns="38100" rtlCol="0" anchor="ctr" anchorCtr="0">
            <a:normAutofit/>
          </a:bodyPr>
          <a:lstStyle>
            <a:lvl1pPr marL="0" marR="0" algn="l" defTabSz="914400" rtl="0" eaLnBrk="1" fontAlgn="auto" latinLnBrk="0" hangingPunct="0">
              <a:lnSpc>
                <a:spcPct val="100000"/>
              </a:lnSpc>
              <a:spcBef>
                <a:spcPct val="0"/>
              </a:spcBef>
              <a:spcAft>
                <a:spcPct val="0"/>
              </a:spcAft>
              <a:buClrTx/>
              <a:buSzTx/>
              <a:buFontTx/>
              <a:buNone/>
              <a:defRPr kumimoji="0" lang="zh-CN" altLang="en-US" sz="2300" b="0" i="0" u="none" strike="noStrike" kern="0" cap="none" spc="0" normalizeH="0" baseline="0" noProof="1">
                <a:ln>
                  <a:noFill/>
                </a:ln>
                <a:solidFill>
                  <a:schemeClr val="dk1">
                    <a:lumMod val="85000"/>
                    <a:lumOff val="15000"/>
                  </a:schemeClr>
                </a:solidFill>
                <a:effectLst/>
                <a:uFillTx/>
                <a:latin typeface="Arial" pitchFamily="34" charset="0"/>
                <a:ea typeface="汉仪正圆 55简" panose="00020600040101010101" charset="-122"/>
                <a:cs typeface="+mj-cs"/>
              </a:defRPr>
            </a:lvl1pPr>
          </a:lstStyle>
          <a:p>
            <a:pPr lvl="0"/>
            <a:r>
              <a:rPr>
                <a:sym typeface="+mn-ea"/>
              </a:rPr>
              <a:t>编辑标题</a:t>
            </a:r>
            <a:endParaRPr>
              <a:sym typeface="+mn-ea"/>
            </a:endParaRPr>
          </a:p>
        </p:txBody>
      </p:sp>
      <p:sp>
        <p:nvSpPr>
          <p:cNvPr id="11" name="文本占位符 4"/>
          <p:cNvSpPr/>
          <p:nvPr>
            <p:ph type="body" idx="6" hasCustomPrompt="1"/>
            <p:custDataLst>
              <p:tags r:id="rId14"/>
            </p:custDataLst>
          </p:nvPr>
        </p:nvSpPr>
        <p:spPr>
          <a:xfrm>
            <a:off x="997428" y="3312369"/>
            <a:ext cx="5198365" cy="766055"/>
          </a:xfrm>
        </p:spPr>
        <p:txBody>
          <a:bodyPr vert="horz" wrap="square" lIns="101600" tIns="0" rIns="82550" bIns="0" rtlCol="0" anchor="t" anchorCtr="0">
            <a:normAutofit/>
          </a:bodyPr>
          <a:lstStyle>
            <a:lvl1pPr marL="0" marR="0" indent="-228600" algn="l" defTabSz="914400" rtl="0" eaLnBrk="1" fontAlgn="auto" latinLnBrk="0" hangingPunct="0">
              <a:lnSpc>
                <a:spcPct val="100000"/>
              </a:lnSpc>
              <a:spcBef>
                <a:spcPct val="0"/>
              </a:spcBef>
              <a:spcAft>
                <a:spcPct val="0"/>
              </a:spcAft>
              <a:buClrTx/>
              <a:buSzTx/>
              <a:buFontTx/>
              <a:buNone/>
              <a:defRPr kumimoji="0" lang="zh-CN" altLang="en-US" sz="1600" b="0" i="0" u="none" strike="noStrike" kern="0" cap="none" spc="0" normalizeH="0" baseline="0" noProof="1">
                <a:ln>
                  <a:noFill/>
                </a:ln>
                <a:solidFill>
                  <a:schemeClr val="dk1">
                    <a:lumMod val="85000"/>
                    <a:lumOff val="15000"/>
                  </a:schemeClr>
                </a:solidFill>
                <a:effectLst/>
                <a:uFillTx/>
                <a:latin typeface="Arial" pitchFamily="34" charset="0"/>
                <a:ea typeface="汉仪正圆 55简" panose="00020600040101010101" charset="-122"/>
                <a:cs typeface="+mj-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pic>
        <p:nvPicPr>
          <p:cNvPr id="10" name="图片 9" descr="ppt5的副本-30"/>
          <p:cNvPicPr>
            <a:picLocks noChangeAspect="1"/>
          </p:cNvPicPr>
          <p:nvPr>
            <p:custDataLst>
              <p:tags r:id="rId2"/>
            </p:custDataLst>
          </p:nvPr>
        </p:nvPicPr>
        <p:blipFill>
          <a:blip r:embed="rId1"/>
          <a:stretch>
            <a:fillRect/>
          </a:stretch>
        </p:blipFill>
        <p:spPr>
          <a:xfrm>
            <a:off x="0" y="317"/>
            <a:ext cx="12191351" cy="6859905"/>
          </a:xfrm>
          <a:prstGeom prst="rect">
            <a:avLst/>
          </a:prstGeom>
        </p:spPr>
      </p:pic>
      <p:pic>
        <p:nvPicPr>
          <p:cNvPr id="9" name="图片 8" descr="ppt4_画板 1 副本 37"/>
          <p:cNvPicPr>
            <a:picLocks noChangeAspect="1"/>
          </p:cNvPicPr>
          <p:nvPr>
            <p:custDataLst>
              <p:tags r:id="rId4"/>
            </p:custDataLst>
          </p:nvPr>
        </p:nvPicPr>
        <p:blipFill>
          <a:blip r:embed="rId3"/>
          <a:stretch>
            <a:fillRect/>
          </a:stretch>
        </p:blipFill>
        <p:spPr>
          <a:xfrm>
            <a:off x="824250" y="525284"/>
            <a:ext cx="11366479" cy="5809338"/>
          </a:xfrm>
          <a:prstGeom prst="rect">
            <a:avLst/>
          </a:prstGeom>
        </p:spPr>
      </p:pic>
      <p:pic>
        <p:nvPicPr>
          <p:cNvPr id="8" name="图片 7" descr="ppt5的副本_画板 1 副本 51"/>
          <p:cNvPicPr>
            <a:picLocks noChangeAspect="1"/>
          </p:cNvPicPr>
          <p:nvPr>
            <p:custDataLst>
              <p:tags r:id="rId6"/>
            </p:custDataLst>
          </p:nvPr>
        </p:nvPicPr>
        <p:blipFill>
          <a:blip r:embed="rId5"/>
          <a:stretch>
            <a:fillRect/>
          </a:stretch>
        </p:blipFill>
        <p:spPr>
          <a:xfrm>
            <a:off x="0" y="5207978"/>
            <a:ext cx="1710962" cy="1651927"/>
          </a:xfrm>
          <a:prstGeom prst="rect">
            <a:avLst/>
          </a:prstGeom>
        </p:spPr>
      </p:pic>
      <p:sp>
        <p:nvSpPr>
          <p:cNvPr id="2" name="标题 1"/>
          <p:cNvSpPr>
            <a:spLocks noGrp="1"/>
          </p:cNvSpPr>
          <p:nvPr>
            <p:ph type="title"/>
            <p:custDataLst>
              <p:tags r:id="rId7"/>
            </p:custDataLst>
          </p:nvPr>
        </p:nvSpPr>
        <p:spPr>
          <a:xfrm>
            <a:off x="669777" y="443391"/>
            <a:ext cx="10850541" cy="441895"/>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汉仪正圆 55简" panose="0002060004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8"/>
            </p:custDataLst>
          </p:nvPr>
        </p:nvSpPr>
        <p:spPr>
          <a:xfrm>
            <a:off x="669825" y="953604"/>
            <a:ext cx="5282416" cy="5388065"/>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4pPr>
            <a:lvl5pPr marL="2056765"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9"/>
            </p:custDataLst>
          </p:nvPr>
        </p:nvSpPr>
        <p:spPr>
          <a:xfrm>
            <a:off x="6237902" y="953604"/>
            <a:ext cx="5282416" cy="5388065"/>
          </a:xfrm>
        </p:spPr>
        <p:txBody>
          <a:bodyPr lIns="90170" tIns="46990" rIns="90170" bIns="46990">
            <a:normAutofit/>
          </a:bodyPr>
          <a:lstStyle>
            <a:lvl1pPr eaLnBrk="1" fontAlgn="auto" latinLnBrk="0" hangingPunct="1">
              <a:defRPr sz="1600">
                <a:solidFill>
                  <a:schemeClr val="tx1"/>
                </a:solidFill>
                <a:latin typeface="Arial" pitchFamily="34" charset="0"/>
                <a:ea typeface="汉仪正圆 55简" panose="00020600040101010101" charset="-122"/>
              </a:defRPr>
            </a:lvl1pPr>
            <a:lvl2pPr eaLnBrk="1" fontAlgn="auto" latinLnBrk="0" hangingPunct="1">
              <a:defRPr sz="1600">
                <a:solidFill>
                  <a:schemeClr val="tx1"/>
                </a:solidFill>
                <a:latin typeface="Arial" pitchFamily="34" charset="0"/>
                <a:ea typeface="汉仪正圆 55简" panose="00020600040101010101" charset="-122"/>
              </a:defRPr>
            </a:lvl2pPr>
            <a:lvl3pPr eaLnBrk="1" fontAlgn="auto" latinLnBrk="0" hangingPunct="1">
              <a:defRPr sz="1600">
                <a:solidFill>
                  <a:schemeClr val="tx1"/>
                </a:solidFill>
                <a:latin typeface="Arial" pitchFamily="34" charset="0"/>
                <a:ea typeface="汉仪正圆 55简" panose="00020600040101010101" charset="-122"/>
              </a:defRPr>
            </a:lvl3pPr>
            <a:lvl4pPr eaLnBrk="1" fontAlgn="auto" latinLnBrk="0" hangingPunct="1">
              <a:defRPr sz="1600">
                <a:solidFill>
                  <a:schemeClr val="tx1"/>
                </a:solidFill>
                <a:latin typeface="Arial" pitchFamily="34" charset="0"/>
                <a:ea typeface="汉仪正圆 55简" panose="00020600040101010101" charset="-122"/>
              </a:defRPr>
            </a:lvl4pPr>
            <a:lvl5pPr eaLnBrk="1" fontAlgn="auto" latinLnBrk="0" hangingPunct="1">
              <a:defRPr sz="1600">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10"/>
            </p:custDataLst>
          </p:nvPr>
        </p:nvSpPr>
        <p:spPr>
          <a:xfrm>
            <a:off x="879604" y="6351063"/>
            <a:ext cx="2699578" cy="316751"/>
          </a:xfrm>
        </p:spPr>
        <p:txBody>
          <a:bodyPr/>
          <a:lstStyle>
            <a:lvl1pPr>
              <a:defRPr>
                <a:solidFill>
                  <a:schemeClr val="lt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1"/>
            </p:custDataLst>
          </p:nvPr>
        </p:nvSpPr>
        <p:spPr>
          <a:xfrm>
            <a:off x="4115357" y="6351063"/>
            <a:ext cx="3959381" cy="316751"/>
          </a:xfrm>
        </p:spPr>
        <p:txBody>
          <a:bodyPr/>
          <a:lstStyle>
            <a:lvl1pPr>
              <a:defRPr>
                <a:solidFill>
                  <a:schemeClr val="lt1">
                    <a:tint val="75000"/>
                  </a:schemeClr>
                </a:solidFill>
                <a:latin typeface="Arial" pitchFamily="34" charset="0"/>
                <a:ea typeface="汉仪正圆 55简" panose="00020600040101010101" charset="-122"/>
              </a:defRPr>
            </a:lvl1pPr>
          </a:lstStyle>
          <a:p>
            <a:endParaRPr lang="zh-CN" altLang="en-US"/>
          </a:p>
        </p:txBody>
      </p:sp>
      <p:sp>
        <p:nvSpPr>
          <p:cNvPr id="7" name="灯片编号占位符 6"/>
          <p:cNvSpPr>
            <a:spLocks noGrp="1"/>
          </p:cNvSpPr>
          <p:nvPr>
            <p:ph type="sldNum" sz="quarter" idx="12"/>
            <p:custDataLst>
              <p:tags r:id="rId12"/>
            </p:custDataLst>
          </p:nvPr>
        </p:nvSpPr>
        <p:spPr>
          <a:xfrm>
            <a:off x="8609043"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pic>
        <p:nvPicPr>
          <p:cNvPr id="12" name="图片 11" descr="ppt5的副本-30"/>
          <p:cNvPicPr>
            <a:picLocks noChangeAspect="1"/>
          </p:cNvPicPr>
          <p:nvPr>
            <p:custDataLst>
              <p:tags r:id="rId2"/>
            </p:custDataLst>
          </p:nvPr>
        </p:nvPicPr>
        <p:blipFill>
          <a:blip r:embed="rId1"/>
          <a:stretch>
            <a:fillRect/>
          </a:stretch>
        </p:blipFill>
        <p:spPr>
          <a:xfrm>
            <a:off x="0" y="317"/>
            <a:ext cx="12191351" cy="6859905"/>
          </a:xfrm>
          <a:prstGeom prst="rect">
            <a:avLst/>
          </a:prstGeom>
        </p:spPr>
      </p:pic>
      <p:pic>
        <p:nvPicPr>
          <p:cNvPr id="11" name="图片 10" descr="ppt4_画板 1 副本 37"/>
          <p:cNvPicPr>
            <a:picLocks noChangeAspect="1"/>
          </p:cNvPicPr>
          <p:nvPr>
            <p:custDataLst>
              <p:tags r:id="rId4"/>
            </p:custDataLst>
          </p:nvPr>
        </p:nvPicPr>
        <p:blipFill>
          <a:blip r:embed="rId3"/>
          <a:stretch>
            <a:fillRect/>
          </a:stretch>
        </p:blipFill>
        <p:spPr>
          <a:xfrm>
            <a:off x="824250" y="525284"/>
            <a:ext cx="11366479" cy="5809338"/>
          </a:xfrm>
          <a:prstGeom prst="rect">
            <a:avLst/>
          </a:prstGeom>
        </p:spPr>
      </p:pic>
      <p:pic>
        <p:nvPicPr>
          <p:cNvPr id="10" name="图片 9" descr="ppt5的副本_画板 1 副本 51"/>
          <p:cNvPicPr>
            <a:picLocks noChangeAspect="1"/>
          </p:cNvPicPr>
          <p:nvPr>
            <p:custDataLst>
              <p:tags r:id="rId6"/>
            </p:custDataLst>
          </p:nvPr>
        </p:nvPicPr>
        <p:blipFill>
          <a:blip r:embed="rId5"/>
          <a:stretch>
            <a:fillRect/>
          </a:stretch>
        </p:blipFill>
        <p:spPr>
          <a:xfrm>
            <a:off x="0" y="5207978"/>
            <a:ext cx="1710962" cy="1651927"/>
          </a:xfrm>
          <a:prstGeom prst="rect">
            <a:avLst/>
          </a:prstGeom>
        </p:spPr>
      </p:pic>
      <p:sp>
        <p:nvSpPr>
          <p:cNvPr id="2" name="标题 1"/>
          <p:cNvSpPr>
            <a:spLocks noGrp="1"/>
          </p:cNvSpPr>
          <p:nvPr>
            <p:ph type="title"/>
            <p:custDataLst>
              <p:tags r:id="rId7"/>
            </p:custDataLst>
          </p:nvPr>
        </p:nvSpPr>
        <p:spPr>
          <a:xfrm>
            <a:off x="669777" y="443391"/>
            <a:ext cx="10850541" cy="441895"/>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汉仪正圆 55简" panose="00020600040101010101"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8"/>
            </p:custDataLst>
          </p:nvPr>
        </p:nvSpPr>
        <p:spPr>
          <a:xfrm>
            <a:off x="669825" y="952749"/>
            <a:ext cx="5282416" cy="380943"/>
          </a:xfrm>
        </p:spPr>
        <p:txBody>
          <a:bodyPr lIns="90170" tIns="46990" rIns="90170" bIns="46990" anchor="ctr"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solidFill>
                <a:uFillTx/>
                <a:latin typeface="Arial" pitchFamily="34" charset="0"/>
                <a:ea typeface="汉仪正圆 55简" panose="00020600040101010101"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5365" indent="0">
              <a:buNone/>
              <a:defRPr sz="1600" b="1"/>
            </a:lvl6pPr>
            <a:lvl7pPr marL="2742565" indent="0">
              <a:buNone/>
              <a:defRPr sz="1600" b="1"/>
            </a:lvl7pPr>
            <a:lvl8pPr marL="3199765" indent="0">
              <a:buNone/>
              <a:defRPr sz="1600" b="1"/>
            </a:lvl8pPr>
            <a:lvl9pPr marL="3656965"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9"/>
            </p:custDataLst>
          </p:nvPr>
        </p:nvSpPr>
        <p:spPr>
          <a:xfrm>
            <a:off x="669820" y="1407628"/>
            <a:ext cx="5282375" cy="4933981"/>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4pPr>
            <a:lvl5pPr marL="2056765"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10"/>
            </p:custDataLst>
          </p:nvPr>
        </p:nvSpPr>
        <p:spPr>
          <a:xfrm>
            <a:off x="6234775" y="952749"/>
            <a:ext cx="5282416" cy="380943"/>
          </a:xfrm>
        </p:spPr>
        <p:txBody>
          <a:bodyPr vert="horz" lIns="90170" tIns="46990" rIns="90170" bIns="46990" rtlCol="0" anchor="ctr"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solidFill>
                <a:uFillTx/>
                <a:latin typeface="Arial" pitchFamily="34" charset="0"/>
                <a:ea typeface="汉仪正圆 55简" panose="00020600040101010101"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5365" indent="0">
              <a:buNone/>
              <a:defRPr sz="1600" b="1"/>
            </a:lvl6pPr>
            <a:lvl7pPr marL="2742565" indent="0">
              <a:buNone/>
              <a:defRPr sz="1600" b="1"/>
            </a:lvl7pPr>
            <a:lvl8pPr marL="3199765" indent="0">
              <a:buNone/>
              <a:defRPr sz="1600" b="1"/>
            </a:lvl8pPr>
            <a:lvl9pPr marL="3656965"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1"/>
            </p:custDataLst>
          </p:nvPr>
        </p:nvSpPr>
        <p:spPr>
          <a:xfrm>
            <a:off x="6234775" y="1407628"/>
            <a:ext cx="5282416" cy="4933981"/>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4pPr>
            <a:lvl5pPr marL="2056765"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2"/>
            </p:custDataLst>
          </p:nvPr>
        </p:nvSpPr>
        <p:spPr>
          <a:xfrm>
            <a:off x="879604" y="6351063"/>
            <a:ext cx="2699578" cy="316751"/>
          </a:xfrm>
        </p:spPr>
        <p:txBody>
          <a:bodyPr/>
          <a:lstStyle>
            <a:lvl1pPr>
              <a:defRPr>
                <a:solidFill>
                  <a:schemeClr val="lt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3"/>
            </p:custDataLst>
          </p:nvPr>
        </p:nvSpPr>
        <p:spPr>
          <a:xfrm>
            <a:off x="4115357" y="6351063"/>
            <a:ext cx="3959381" cy="316751"/>
          </a:xfrm>
        </p:spPr>
        <p:txBody>
          <a:bodyPr/>
          <a:lstStyle>
            <a:lvl1pPr>
              <a:defRPr>
                <a:solidFill>
                  <a:schemeClr val="lt1">
                    <a:tint val="75000"/>
                  </a:schemeClr>
                </a:solidFill>
                <a:latin typeface="Arial" pitchFamily="34" charset="0"/>
                <a:ea typeface="汉仪正圆 55简" panose="00020600040101010101" charset="-122"/>
              </a:defRPr>
            </a:lvl1pPr>
          </a:lstStyle>
          <a:p>
            <a:endParaRPr lang="zh-CN" altLang="en-US"/>
          </a:p>
        </p:txBody>
      </p:sp>
      <p:sp>
        <p:nvSpPr>
          <p:cNvPr id="9" name="灯片编号占位符 8"/>
          <p:cNvSpPr>
            <a:spLocks noGrp="1"/>
          </p:cNvSpPr>
          <p:nvPr>
            <p:ph type="sldNum" sz="quarter" idx="12"/>
            <p:custDataLst>
              <p:tags r:id="rId14"/>
            </p:custDataLst>
          </p:nvPr>
        </p:nvSpPr>
        <p:spPr>
          <a:xfrm>
            <a:off x="8609043"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7" name="矩形 6"/>
          <p:cNvSpPr/>
          <p:nvPr>
            <p:custDataLst>
              <p:tags r:id="rId1"/>
            </p:custDataLst>
          </p:nvPr>
        </p:nvSpPr>
        <p:spPr>
          <a:xfrm>
            <a:off x="-318" y="-635"/>
            <a:ext cx="12190729" cy="68595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endParaRPr lang="zh-CN" altLang="en-US" sz="1800">
              <a:solidFill>
                <a:schemeClr val="lt1"/>
              </a:solidFill>
            </a:endParaRPr>
          </a:p>
        </p:txBody>
      </p:sp>
      <p:pic>
        <p:nvPicPr>
          <p:cNvPr id="6" name="图片 5" descr="ppt5的副本_画板 1 副本 46"/>
          <p:cNvPicPr>
            <a:picLocks noChangeAspect="1"/>
          </p:cNvPicPr>
          <p:nvPr>
            <p:custDataLst>
              <p:tags r:id="rId3"/>
            </p:custDataLst>
          </p:nvPr>
        </p:nvPicPr>
        <p:blipFill>
          <a:blip r:embed="rId2"/>
          <a:stretch>
            <a:fillRect/>
          </a:stretch>
        </p:blipFill>
        <p:spPr>
          <a:xfrm>
            <a:off x="0" y="0"/>
            <a:ext cx="5857052" cy="6858635"/>
          </a:xfrm>
          <a:prstGeom prst="rect">
            <a:avLst/>
          </a:prstGeom>
        </p:spPr>
      </p:pic>
      <p:sp>
        <p:nvSpPr>
          <p:cNvPr id="2" name="标题 1"/>
          <p:cNvSpPr>
            <a:spLocks noGrp="1"/>
          </p:cNvSpPr>
          <p:nvPr>
            <p:ph type="title"/>
            <p:custDataLst>
              <p:tags r:id="rId4"/>
            </p:custDataLst>
          </p:nvPr>
        </p:nvSpPr>
        <p:spPr>
          <a:xfrm>
            <a:off x="669777" y="443387"/>
            <a:ext cx="10850541" cy="441895"/>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汉仪正圆 55简" panose="00020600040101010101"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5"/>
            </p:custDataLst>
          </p:nvPr>
        </p:nvSpPr>
        <p:spPr>
          <a:xfrm>
            <a:off x="879604" y="6351063"/>
            <a:ext cx="2699578" cy="316751"/>
          </a:xfrm>
        </p:spPr>
        <p:txBody>
          <a:bodyPr/>
          <a:lstStyle>
            <a:lvl1pPr>
              <a:defRPr>
                <a:solidFill>
                  <a:schemeClr val="tx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115357" y="6351063"/>
            <a:ext cx="3959381" cy="316751"/>
          </a:xfrm>
        </p:spPr>
        <p:txBody>
          <a:bodyPr/>
          <a:lstStyle>
            <a:lvl1pPr>
              <a:defRPr>
                <a:solidFill>
                  <a:schemeClr val="tx1">
                    <a:tint val="75000"/>
                  </a:schemeClr>
                </a:solidFill>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7"/>
            </p:custDataLst>
          </p:nvPr>
        </p:nvSpPr>
        <p:spPr>
          <a:xfrm>
            <a:off x="8609043" y="6351038"/>
            <a:ext cx="2700000" cy="316800"/>
          </a:xfrm>
        </p:spPr>
        <p:txBody>
          <a:bodyPr/>
          <a:lstStyle>
            <a:lvl1pPr>
              <a:defRPr>
                <a:solidFill>
                  <a:schemeClr val="tx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a:xfrm>
            <a:off x="879604" y="6351063"/>
            <a:ext cx="2699578" cy="316751"/>
          </a:xfrm>
        </p:spPr>
        <p:txBody>
          <a:bodyPr/>
          <a:lstStyle>
            <a:lvl1pPr>
              <a:defRPr>
                <a:solidFill>
                  <a:schemeClr val="tx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a:xfrm>
            <a:off x="4115357" y="6351063"/>
            <a:ext cx="3959381" cy="316751"/>
          </a:xfrm>
        </p:spPr>
        <p:txBody>
          <a:bodyPr/>
          <a:lstStyle>
            <a:lvl1pPr>
              <a:defRPr>
                <a:solidFill>
                  <a:schemeClr val="tx1">
                    <a:tint val="75000"/>
                  </a:schemeClr>
                </a:solidFill>
                <a:latin typeface="Arial" pitchFamily="34" charset="0"/>
                <a:ea typeface="汉仪正圆 55简" panose="00020600040101010101" charset="-122"/>
              </a:defRPr>
            </a:lvl1pPr>
          </a:lstStyle>
          <a:p>
            <a:endParaRPr lang="zh-CN" altLang="en-US"/>
          </a:p>
        </p:txBody>
      </p:sp>
      <p:sp>
        <p:nvSpPr>
          <p:cNvPr id="4" name="灯片编号占位符 3"/>
          <p:cNvSpPr>
            <a:spLocks noGrp="1"/>
          </p:cNvSpPr>
          <p:nvPr>
            <p:ph type="sldNum" sz="quarter" idx="12"/>
            <p:custDataLst>
              <p:tags r:id="rId3"/>
            </p:custDataLst>
          </p:nvPr>
        </p:nvSpPr>
        <p:spPr>
          <a:xfrm>
            <a:off x="8609043" y="6351038"/>
            <a:ext cx="2700000" cy="316800"/>
          </a:xfrm>
        </p:spPr>
        <p:txBody>
          <a:bodyPr/>
          <a:lstStyle>
            <a:lvl1pPr>
              <a:defRPr>
                <a:solidFill>
                  <a:schemeClr val="tx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pic>
        <p:nvPicPr>
          <p:cNvPr id="10" name="图片 9" descr="ppt5的副本-30"/>
          <p:cNvPicPr>
            <a:picLocks noChangeAspect="1"/>
          </p:cNvPicPr>
          <p:nvPr>
            <p:custDataLst>
              <p:tags r:id="rId2"/>
            </p:custDataLst>
          </p:nvPr>
        </p:nvPicPr>
        <p:blipFill>
          <a:blip r:embed="rId1"/>
          <a:stretch>
            <a:fillRect/>
          </a:stretch>
        </p:blipFill>
        <p:spPr>
          <a:xfrm>
            <a:off x="0" y="317"/>
            <a:ext cx="12191351" cy="6859905"/>
          </a:xfrm>
          <a:prstGeom prst="rect">
            <a:avLst/>
          </a:prstGeom>
        </p:spPr>
      </p:pic>
      <p:pic>
        <p:nvPicPr>
          <p:cNvPr id="9" name="图片 8" descr="ppt4_画板 1 副本 37"/>
          <p:cNvPicPr>
            <a:picLocks noChangeAspect="1"/>
          </p:cNvPicPr>
          <p:nvPr>
            <p:custDataLst>
              <p:tags r:id="rId4"/>
            </p:custDataLst>
          </p:nvPr>
        </p:nvPicPr>
        <p:blipFill>
          <a:blip r:embed="rId3"/>
          <a:stretch>
            <a:fillRect/>
          </a:stretch>
        </p:blipFill>
        <p:spPr>
          <a:xfrm>
            <a:off x="824250" y="525284"/>
            <a:ext cx="11366479" cy="5809338"/>
          </a:xfrm>
          <a:prstGeom prst="rect">
            <a:avLst/>
          </a:prstGeom>
        </p:spPr>
      </p:pic>
      <p:pic>
        <p:nvPicPr>
          <p:cNvPr id="8" name="图片 7" descr="ppt5的副本_画板 1 副本 51"/>
          <p:cNvPicPr>
            <a:picLocks noChangeAspect="1"/>
          </p:cNvPicPr>
          <p:nvPr>
            <p:custDataLst>
              <p:tags r:id="rId6"/>
            </p:custDataLst>
          </p:nvPr>
        </p:nvPicPr>
        <p:blipFill>
          <a:blip r:embed="rId5"/>
          <a:stretch>
            <a:fillRect/>
          </a:stretch>
        </p:blipFill>
        <p:spPr>
          <a:xfrm>
            <a:off x="0" y="5207978"/>
            <a:ext cx="1710962" cy="1651927"/>
          </a:xfrm>
          <a:prstGeom prst="rect">
            <a:avLst/>
          </a:prstGeom>
        </p:spPr>
      </p:pic>
      <p:sp>
        <p:nvSpPr>
          <p:cNvPr id="2" name="标题 1"/>
          <p:cNvSpPr>
            <a:spLocks noGrp="1"/>
          </p:cNvSpPr>
          <p:nvPr>
            <p:ph type="title"/>
            <p:custDataLst>
              <p:tags r:id="rId7"/>
            </p:custDataLst>
          </p:nvPr>
        </p:nvSpPr>
        <p:spPr>
          <a:xfrm>
            <a:off x="669825" y="443391"/>
            <a:ext cx="10850541" cy="441895"/>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汉仪正圆 55简" panose="00020600040101010101"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8"/>
            </p:custDataLst>
          </p:nvPr>
        </p:nvSpPr>
        <p:spPr>
          <a:xfrm>
            <a:off x="669825" y="953604"/>
            <a:ext cx="5282416" cy="5388065"/>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6765"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9"/>
            </p:custDataLst>
          </p:nvPr>
        </p:nvSpPr>
        <p:spPr>
          <a:xfrm>
            <a:off x="6237950" y="953604"/>
            <a:ext cx="5282416" cy="5388065"/>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10"/>
            </p:custDataLst>
          </p:nvPr>
        </p:nvSpPr>
        <p:spPr>
          <a:xfrm>
            <a:off x="879604" y="6351063"/>
            <a:ext cx="2699578" cy="316751"/>
          </a:xfrm>
        </p:spPr>
        <p:txBody>
          <a:bodyPr/>
          <a:lstStyle>
            <a:lvl1pPr>
              <a:defRPr>
                <a:solidFill>
                  <a:schemeClr val="lt1">
                    <a:tint val="75000"/>
                  </a:schemeClr>
                </a:solidFill>
                <a:latin typeface="Arial" pitchFamily="34" charset="0"/>
                <a:ea typeface="汉仪正圆 55简" panose="00020600040101010101" charset="-122"/>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1"/>
            </p:custDataLst>
          </p:nvPr>
        </p:nvSpPr>
        <p:spPr>
          <a:xfrm>
            <a:off x="4115357" y="6351063"/>
            <a:ext cx="3959381" cy="316751"/>
          </a:xfrm>
        </p:spPr>
        <p:txBody>
          <a:bodyPr/>
          <a:lstStyle>
            <a:lvl1pPr>
              <a:defRPr>
                <a:solidFill>
                  <a:schemeClr val="lt1">
                    <a:tint val="75000"/>
                  </a:schemeClr>
                </a:solidFill>
                <a:latin typeface="Arial" pitchFamily="34" charset="0"/>
                <a:ea typeface="汉仪正圆 55简" panose="00020600040101010101" charset="-122"/>
              </a:defRPr>
            </a:lvl1pPr>
          </a:lstStyle>
          <a:p>
            <a:endParaRPr lang="zh-CN" altLang="en-US"/>
          </a:p>
        </p:txBody>
      </p:sp>
      <p:sp>
        <p:nvSpPr>
          <p:cNvPr id="7" name="灯片编号占位符 6"/>
          <p:cNvSpPr>
            <a:spLocks noGrp="1"/>
          </p:cNvSpPr>
          <p:nvPr>
            <p:ph type="sldNum" sz="quarter" idx="12"/>
            <p:custDataLst>
              <p:tags r:id="rId12"/>
            </p:custDataLst>
          </p:nvPr>
        </p:nvSpPr>
        <p:spPr>
          <a:xfrm>
            <a:off x="8609043"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pic>
        <p:nvPicPr>
          <p:cNvPr id="9" name="图片 8" descr="ppt5的副本-30"/>
          <p:cNvPicPr>
            <a:picLocks noChangeAspect="1"/>
          </p:cNvPicPr>
          <p:nvPr>
            <p:custDataLst>
              <p:tags r:id="rId2"/>
            </p:custDataLst>
          </p:nvPr>
        </p:nvPicPr>
        <p:blipFill>
          <a:blip r:embed="rId1"/>
          <a:stretch>
            <a:fillRect/>
          </a:stretch>
        </p:blipFill>
        <p:spPr>
          <a:xfrm>
            <a:off x="0" y="317"/>
            <a:ext cx="12191351" cy="6859905"/>
          </a:xfrm>
          <a:prstGeom prst="rect">
            <a:avLst/>
          </a:prstGeom>
        </p:spPr>
      </p:pic>
      <p:pic>
        <p:nvPicPr>
          <p:cNvPr id="8" name="图片 7" descr="ppt4_画板 1 副本 37"/>
          <p:cNvPicPr>
            <a:picLocks noChangeAspect="1"/>
          </p:cNvPicPr>
          <p:nvPr>
            <p:custDataLst>
              <p:tags r:id="rId4"/>
            </p:custDataLst>
          </p:nvPr>
        </p:nvPicPr>
        <p:blipFill>
          <a:blip r:embed="rId3"/>
          <a:stretch>
            <a:fillRect/>
          </a:stretch>
        </p:blipFill>
        <p:spPr>
          <a:xfrm>
            <a:off x="824250" y="525284"/>
            <a:ext cx="11366479" cy="5809338"/>
          </a:xfrm>
          <a:prstGeom prst="rect">
            <a:avLst/>
          </a:prstGeom>
        </p:spPr>
      </p:pic>
      <p:pic>
        <p:nvPicPr>
          <p:cNvPr id="7" name="图片 6" descr="ppt5的副本_画板 1 副本 51"/>
          <p:cNvPicPr>
            <a:picLocks noChangeAspect="1"/>
          </p:cNvPicPr>
          <p:nvPr>
            <p:custDataLst>
              <p:tags r:id="rId6"/>
            </p:custDataLst>
          </p:nvPr>
        </p:nvPicPr>
        <p:blipFill>
          <a:blip r:embed="rId5"/>
          <a:stretch>
            <a:fillRect/>
          </a:stretch>
        </p:blipFill>
        <p:spPr>
          <a:xfrm>
            <a:off x="0" y="5207978"/>
            <a:ext cx="1710962" cy="1651927"/>
          </a:xfrm>
          <a:prstGeom prst="rect">
            <a:avLst/>
          </a:prstGeom>
        </p:spPr>
      </p:pic>
      <p:sp>
        <p:nvSpPr>
          <p:cNvPr id="2" name="竖排标题 1"/>
          <p:cNvSpPr>
            <a:spLocks noGrp="1"/>
          </p:cNvSpPr>
          <p:nvPr>
            <p:ph type="title" orient="vert"/>
            <p:custDataLst>
              <p:tags r:id="rId7"/>
            </p:custDataLst>
          </p:nvPr>
        </p:nvSpPr>
        <p:spPr>
          <a:xfrm>
            <a:off x="10569483" y="953604"/>
            <a:ext cx="950835" cy="5388065"/>
          </a:xfrm>
        </p:spPr>
        <p:txBody>
          <a:bodyPr vert="eaVert" lIns="90170" tIns="46990" rIns="90170" bIns="4699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Arial" pitchFamily="34" charset="0"/>
                <a:ea typeface="汉仪正圆 55简" panose="00020600040101010101"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8"/>
            </p:custDataLst>
          </p:nvPr>
        </p:nvSpPr>
        <p:spPr>
          <a:xfrm>
            <a:off x="669820" y="953596"/>
            <a:ext cx="9826565" cy="5388065"/>
          </a:xfrm>
        </p:spPr>
        <p:txBody>
          <a:bodyPr vert="eaVert"/>
          <a:lstStyle>
            <a:lvl1pPr indent="0" eaLnBrk="1" fontAlgn="auto" latinLnBrk="0" hangingPunct="1">
              <a:defRPr>
                <a:solidFill>
                  <a:schemeClr val="tx1"/>
                </a:solidFill>
                <a:latin typeface="Arial" pitchFamily="34" charset="0"/>
                <a:ea typeface="汉仪正圆 55简" panose="00020600040101010101" charset="-122"/>
              </a:defRPr>
            </a:lvl1pPr>
            <a:lvl2pPr indent="0" eaLnBrk="1" fontAlgn="auto" latinLnBrk="0" hangingPunct="1">
              <a:defRPr>
                <a:solidFill>
                  <a:schemeClr val="tx1"/>
                </a:solidFill>
                <a:latin typeface="Arial" pitchFamily="34" charset="0"/>
                <a:ea typeface="汉仪正圆 55简" panose="00020600040101010101" charset="-122"/>
              </a:defRPr>
            </a:lvl2pPr>
            <a:lvl3pPr indent="0" eaLnBrk="1" fontAlgn="auto" latinLnBrk="0" hangingPunct="1">
              <a:defRPr>
                <a:solidFill>
                  <a:schemeClr val="tx1"/>
                </a:solidFill>
                <a:latin typeface="Arial" pitchFamily="34" charset="0"/>
                <a:ea typeface="汉仪正圆 55简" panose="00020600040101010101" charset="-122"/>
              </a:defRPr>
            </a:lvl3pPr>
            <a:lvl4pPr indent="0" eaLnBrk="1" fontAlgn="auto" latinLnBrk="0" hangingPunct="1">
              <a:defRPr>
                <a:solidFill>
                  <a:schemeClr val="tx1"/>
                </a:solidFill>
                <a:latin typeface="Arial" pitchFamily="34" charset="0"/>
                <a:ea typeface="汉仪正圆 55简" panose="00020600040101010101" charset="-122"/>
              </a:defRPr>
            </a:lvl4pPr>
            <a:lvl5pPr indent="0" eaLnBrk="1" fontAlgn="auto" latinLnBrk="0" hangingPunct="1">
              <a:defRPr>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9"/>
            </p:custDataLst>
          </p:nvPr>
        </p:nvSpPr>
        <p:spPr>
          <a:xfrm>
            <a:off x="879604" y="6351063"/>
            <a:ext cx="2699578" cy="316751"/>
          </a:xfrm>
        </p:spPr>
        <p:txBody>
          <a:bodyPr/>
          <a:lstStyle>
            <a:lvl1pPr>
              <a:defRPr>
                <a:solidFill>
                  <a:schemeClr val="lt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0"/>
            </p:custDataLst>
          </p:nvPr>
        </p:nvSpPr>
        <p:spPr>
          <a:xfrm>
            <a:off x="4115357" y="6351063"/>
            <a:ext cx="3959381" cy="316751"/>
          </a:xfrm>
        </p:spPr>
        <p:txBody>
          <a:bodyPr/>
          <a:lstStyle>
            <a:lvl1pPr>
              <a:defRPr>
                <a:solidFill>
                  <a:schemeClr val="lt1">
                    <a:tint val="75000"/>
                  </a:schemeClr>
                </a:solidFill>
                <a:latin typeface="Arial" pitchFamily="34" charset="0"/>
                <a:ea typeface="汉仪正圆 55简" panose="00020600040101010101" charset="-122"/>
              </a:defRPr>
            </a:lvl1pPr>
          </a:lstStyle>
          <a:p>
            <a:endParaRPr lang="zh-CN" altLang="en-US"/>
          </a:p>
        </p:txBody>
      </p:sp>
      <p:sp>
        <p:nvSpPr>
          <p:cNvPr id="6" name="灯片编号占位符 5"/>
          <p:cNvSpPr>
            <a:spLocks noGrp="1"/>
          </p:cNvSpPr>
          <p:nvPr>
            <p:ph type="sldNum" sz="quarter" idx="12"/>
            <p:custDataLst>
              <p:tags r:id="rId11"/>
            </p:custDataLst>
          </p:nvPr>
        </p:nvSpPr>
        <p:spPr>
          <a:xfrm>
            <a:off x="8609043"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pic>
        <p:nvPicPr>
          <p:cNvPr id="8" name="图片 7" descr="ppt5的副本-30"/>
          <p:cNvPicPr>
            <a:picLocks noChangeAspect="1"/>
          </p:cNvPicPr>
          <p:nvPr>
            <p:custDataLst>
              <p:tags r:id="rId2"/>
            </p:custDataLst>
          </p:nvPr>
        </p:nvPicPr>
        <p:blipFill>
          <a:blip r:embed="rId1"/>
          <a:stretch>
            <a:fillRect/>
          </a:stretch>
        </p:blipFill>
        <p:spPr>
          <a:xfrm>
            <a:off x="0" y="317"/>
            <a:ext cx="12191351" cy="6859905"/>
          </a:xfrm>
          <a:prstGeom prst="rect">
            <a:avLst/>
          </a:prstGeom>
        </p:spPr>
      </p:pic>
      <p:pic>
        <p:nvPicPr>
          <p:cNvPr id="2" name="图片 1" descr="ppt4_画板 1 副本 37"/>
          <p:cNvPicPr>
            <a:picLocks noChangeAspect="1"/>
          </p:cNvPicPr>
          <p:nvPr>
            <p:custDataLst>
              <p:tags r:id="rId4"/>
            </p:custDataLst>
          </p:nvPr>
        </p:nvPicPr>
        <p:blipFill>
          <a:blip r:embed="rId3"/>
          <a:stretch>
            <a:fillRect/>
          </a:stretch>
        </p:blipFill>
        <p:spPr>
          <a:xfrm>
            <a:off x="824250" y="525284"/>
            <a:ext cx="11366479" cy="5809338"/>
          </a:xfrm>
          <a:prstGeom prst="rect">
            <a:avLst/>
          </a:prstGeom>
        </p:spPr>
      </p:pic>
      <p:pic>
        <p:nvPicPr>
          <p:cNvPr id="6" name="图片 5" descr="ppt5的副本_画板 1 副本 51"/>
          <p:cNvPicPr>
            <a:picLocks noChangeAspect="1"/>
          </p:cNvPicPr>
          <p:nvPr>
            <p:custDataLst>
              <p:tags r:id="rId6"/>
            </p:custDataLst>
          </p:nvPr>
        </p:nvPicPr>
        <p:blipFill>
          <a:blip r:embed="rId5"/>
          <a:stretch>
            <a:fillRect/>
          </a:stretch>
        </p:blipFill>
        <p:spPr>
          <a:xfrm>
            <a:off x="0" y="5207978"/>
            <a:ext cx="1710962" cy="1651927"/>
          </a:xfrm>
          <a:prstGeom prst="rect">
            <a:avLst/>
          </a:prstGeom>
        </p:spPr>
      </p:pic>
      <p:sp>
        <p:nvSpPr>
          <p:cNvPr id="3" name="日期占位符 2"/>
          <p:cNvSpPr>
            <a:spLocks noGrp="1"/>
          </p:cNvSpPr>
          <p:nvPr>
            <p:ph type="dt" sz="half" idx="10"/>
            <p:custDataLst>
              <p:tags r:id="rId7"/>
            </p:custDataLst>
          </p:nvPr>
        </p:nvSpPr>
        <p:spPr>
          <a:xfrm>
            <a:off x="879604" y="6351063"/>
            <a:ext cx="2699578" cy="316751"/>
          </a:xfrm>
        </p:spPr>
        <p:txBody>
          <a:bodyPr/>
          <a:lstStyle>
            <a:lvl1pPr>
              <a:defRPr>
                <a:solidFill>
                  <a:schemeClr val="lt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a:xfrm>
            <a:off x="4115357" y="6351063"/>
            <a:ext cx="3959381" cy="316751"/>
          </a:xfrm>
        </p:spPr>
        <p:txBody>
          <a:bodyPr/>
          <a:lstStyle>
            <a:lvl1pPr>
              <a:defRPr>
                <a:solidFill>
                  <a:schemeClr val="lt1">
                    <a:tint val="75000"/>
                  </a:schemeClr>
                </a:solidFill>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a:xfrm>
            <a:off x="8609043"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0"/>
            </p:custDataLst>
          </p:nvPr>
        </p:nvSpPr>
        <p:spPr>
          <a:xfrm>
            <a:off x="669825" y="953604"/>
            <a:ext cx="10850541" cy="5388065"/>
          </a:xfrm>
        </p:spPr>
        <p:txBody>
          <a:bodyPr/>
          <a:lstStyle>
            <a:lvl1pPr>
              <a:defRPr>
                <a:solidFill>
                  <a:schemeClr val="tx1"/>
                </a:solidFill>
                <a:latin typeface="Arial" pitchFamily="34" charset="0"/>
                <a:ea typeface="汉仪正圆 55简" panose="00020600040101010101" charset="-122"/>
              </a:defRPr>
            </a:lvl1pPr>
            <a:lvl2pPr>
              <a:defRPr>
                <a:solidFill>
                  <a:schemeClr val="tx1"/>
                </a:solidFill>
                <a:latin typeface="Arial" pitchFamily="34" charset="0"/>
                <a:ea typeface="汉仪正圆 55简" panose="00020600040101010101" charset="-122"/>
              </a:defRPr>
            </a:lvl2pPr>
            <a:lvl3pPr>
              <a:defRPr>
                <a:solidFill>
                  <a:schemeClr val="tx1"/>
                </a:solidFill>
                <a:latin typeface="Arial" pitchFamily="34" charset="0"/>
                <a:ea typeface="汉仪正圆 55简" panose="00020600040101010101" charset="-122"/>
              </a:defRPr>
            </a:lvl3pPr>
            <a:lvl4pPr>
              <a:defRPr>
                <a:solidFill>
                  <a:schemeClr val="tx1"/>
                </a:solidFill>
                <a:latin typeface="Arial" pitchFamily="34" charset="0"/>
                <a:ea typeface="汉仪正圆 55简" panose="00020600040101010101" charset="-122"/>
              </a:defRPr>
            </a:lvl4pPr>
            <a:lvl5pPr>
              <a:defRPr>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9" name="图片 8"/>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317"/>
            <a:ext cx="12190095" cy="6858952"/>
          </a:xfrm>
          <a:prstGeom prst="rect">
            <a:avLst/>
          </a:prstGeom>
        </p:spPr>
      </p:pic>
      <p:pic>
        <p:nvPicPr>
          <p:cNvPr id="2" name="图片 1" descr="ppt5的副本_画板 1 副本 14"/>
          <p:cNvPicPr>
            <a:picLocks noChangeAspect="1"/>
          </p:cNvPicPr>
          <p:nvPr>
            <p:custDataLst>
              <p:tags r:id="rId4"/>
            </p:custDataLst>
          </p:nvPr>
        </p:nvPicPr>
        <p:blipFill>
          <a:blip r:embed="rId3"/>
          <a:stretch>
            <a:fillRect/>
          </a:stretch>
        </p:blipFill>
        <p:spPr>
          <a:xfrm>
            <a:off x="6200080" y="1091450"/>
            <a:ext cx="5125915" cy="5786556"/>
          </a:xfrm>
          <a:prstGeom prst="rect">
            <a:avLst/>
          </a:prstGeom>
        </p:spPr>
      </p:pic>
      <p:sp>
        <p:nvSpPr>
          <p:cNvPr id="3" name="日期占位符 2"/>
          <p:cNvSpPr>
            <a:spLocks noGrp="1"/>
          </p:cNvSpPr>
          <p:nvPr>
            <p:ph type="dt" sz="half" idx="10"/>
            <p:custDataLst>
              <p:tags r:id="rId5"/>
            </p:custDataLst>
          </p:nvPr>
        </p:nvSpPr>
        <p:spPr>
          <a:xfrm>
            <a:off x="879604" y="6351063"/>
            <a:ext cx="2699578" cy="316751"/>
          </a:xfrm>
        </p:spPr>
        <p:txBody>
          <a:bodyPr/>
          <a:lstStyle>
            <a:lvl1pPr>
              <a:defRPr>
                <a:solidFill>
                  <a:schemeClr val="tx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115357" y="6351063"/>
            <a:ext cx="3959381" cy="316751"/>
          </a:xfrm>
        </p:spPr>
        <p:txBody>
          <a:bodyPr/>
          <a:lstStyle>
            <a:lvl1pPr>
              <a:defRPr>
                <a:solidFill>
                  <a:schemeClr val="tx1">
                    <a:tint val="75000"/>
                  </a:schemeClr>
                </a:solidFill>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7"/>
            </p:custDataLst>
          </p:nvPr>
        </p:nvSpPr>
        <p:spPr>
          <a:xfrm>
            <a:off x="8609043"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
        <p:nvSpPr>
          <p:cNvPr id="6" name="标题 1"/>
          <p:cNvSpPr/>
          <p:nvPr>
            <p:ph type="title" idx="1" hasCustomPrompt="1"/>
            <p:custDataLst>
              <p:tags r:id="rId8"/>
            </p:custDataLst>
          </p:nvPr>
        </p:nvSpPr>
        <p:spPr>
          <a:xfrm>
            <a:off x="997428" y="900000"/>
            <a:ext cx="4736995" cy="2088824"/>
          </a:xfrm>
        </p:spPr>
        <p:txBody>
          <a:bodyPr vert="horz" wrap="square" lIns="101600" tIns="38100" rIns="76200" bIns="38100" rtlCol="0" anchor="ctr" anchorCtr="0">
            <a:normAutofit/>
          </a:bodyPr>
          <a:lstStyle>
            <a:lvl1pPr marL="0" marR="0" algn="l" defTabSz="914400" rtl="0" eaLnBrk="1" fontAlgn="auto" latinLnBrk="0" hangingPunct="0">
              <a:lnSpc>
                <a:spcPct val="98000"/>
              </a:lnSpc>
              <a:spcBef>
                <a:spcPct val="0"/>
              </a:spcBef>
              <a:spcAft>
                <a:spcPct val="0"/>
              </a:spcAft>
              <a:buClrTx/>
              <a:buSzTx/>
              <a:buFontTx/>
              <a:buNone/>
              <a:defRPr kumimoji="0" lang="zh-CN" altLang="en-US" sz="7200" b="1" i="0" u="none" strike="noStrike" kern="0" cap="none" spc="0" normalizeH="0" baseline="0" noProof="1">
                <a:ln>
                  <a:noFill/>
                </a:ln>
                <a:solidFill>
                  <a:schemeClr val="accent1">
                    <a:lumMod val="50000"/>
                  </a:schemeClr>
                </a:solidFill>
                <a:effectLst/>
                <a:uFillTx/>
                <a:latin typeface="Arial" pitchFamily="34" charset="0"/>
                <a:ea typeface="汉仪正圆 55简" panose="00020600040101010101" charset="-122"/>
                <a:cs typeface="+mj-cs"/>
              </a:defRPr>
            </a:lvl1pPr>
          </a:lstStyle>
          <a:p>
            <a:pPr lvl="0"/>
            <a:r>
              <a:rPr>
                <a:sym typeface="+mn-ea"/>
              </a:rPr>
              <a:t>编辑标题</a:t>
            </a:r>
            <a:endParaRPr>
              <a:sym typeface="+mn-ea"/>
            </a:endParaRPr>
          </a:p>
        </p:txBody>
      </p:sp>
      <p:sp>
        <p:nvSpPr>
          <p:cNvPr id="7" name="文本占位符 2"/>
          <p:cNvSpPr/>
          <p:nvPr>
            <p:ph type="body" idx="2" hasCustomPrompt="1"/>
            <p:custDataLst>
              <p:tags r:id="rId9"/>
            </p:custDataLst>
          </p:nvPr>
        </p:nvSpPr>
        <p:spPr>
          <a:xfrm>
            <a:off x="997428" y="3418623"/>
            <a:ext cx="4736995" cy="603156"/>
          </a:xfrm>
        </p:spPr>
        <p:txBody>
          <a:bodyPr vert="horz" wrap="square" lIns="101600" tIns="0" rIns="82550" bIns="0" rtlCol="0" anchor="t" anchorCtr="0">
            <a:normAutofit/>
          </a:bodyPr>
          <a:lstStyle>
            <a:lvl1pPr marL="0" marR="0" indent="-228600" algn="l" defTabSz="914400" rtl="0" eaLnBrk="1" fontAlgn="auto" latinLnBrk="0" hangingPunct="0">
              <a:lnSpc>
                <a:spcPct val="124000"/>
              </a:lnSpc>
              <a:spcBef>
                <a:spcPct val="0"/>
              </a:spcBef>
              <a:spcAft>
                <a:spcPct val="0"/>
              </a:spcAft>
              <a:buClrTx/>
              <a:buSzTx/>
              <a:buFontTx/>
              <a:buNone/>
              <a:defRPr kumimoji="0" lang="zh-CN" altLang="en-US" sz="2400" b="0" i="0" u="none" strike="noStrike" kern="0" cap="none" spc="0" normalizeH="0" baseline="0" noProof="1">
                <a:ln>
                  <a:noFill/>
                </a:ln>
                <a:solidFill>
                  <a:schemeClr val="dk1">
                    <a:lumMod val="85000"/>
                    <a:lumOff val="15000"/>
                  </a:schemeClr>
                </a:solidFill>
                <a:effectLst/>
                <a:uFillTx/>
                <a:latin typeface="Arial" pitchFamily="34" charset="0"/>
                <a:ea typeface="汉仪正圆 55简" panose="00020600040101010101" charset="-122"/>
                <a:cs typeface="+mj-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
        <p:nvSpPr>
          <p:cNvPr id="8" name="文本占位符 3"/>
          <p:cNvSpPr/>
          <p:nvPr>
            <p:ph type="body" idx="3" hasCustomPrompt="1"/>
            <p:custDataLst>
              <p:tags r:id="rId10"/>
            </p:custDataLst>
          </p:nvPr>
        </p:nvSpPr>
        <p:spPr>
          <a:xfrm>
            <a:off x="997428" y="5108002"/>
            <a:ext cx="2185963" cy="410146"/>
          </a:xfrm>
        </p:spPr>
        <p:txBody>
          <a:bodyPr vert="horz" wrap="square" lIns="101600" tIns="0" rIns="82550" bIns="0" rtlCol="0" anchor="b" anchorCtr="0">
            <a:normAutofit/>
          </a:bodyPr>
          <a:lstStyle>
            <a:lvl1pPr marL="0" marR="0" indent="-228600" algn="l" defTabSz="914400" rtl="0" eaLnBrk="1" fontAlgn="auto" latinLnBrk="0" hangingPunct="0">
              <a:lnSpc>
                <a:spcPct val="125000"/>
              </a:lnSpc>
              <a:spcBef>
                <a:spcPct val="0"/>
              </a:spcBef>
              <a:spcAft>
                <a:spcPct val="0"/>
              </a:spcAft>
              <a:buClrTx/>
              <a:buSzTx/>
              <a:buFontTx/>
              <a:buNone/>
              <a:defRPr kumimoji="0" lang="zh-CN" altLang="en-US" sz="1800" b="0" i="0" u="none" strike="noStrike" kern="0" cap="none" spc="0" normalizeH="0" baseline="0" noProof="1">
                <a:ln>
                  <a:noFill/>
                </a:ln>
                <a:solidFill>
                  <a:schemeClr val="accent1">
                    <a:lumMod val="50000"/>
                  </a:schemeClr>
                </a:solidFill>
                <a:effectLst/>
                <a:uFillTx/>
                <a:latin typeface="Arial" pitchFamily="34" charset="0"/>
                <a:ea typeface="汉仪正圆 55简" panose="00020600040101010101" charset="-122"/>
                <a:cs typeface="+mj-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
        <p:nvSpPr>
          <p:cNvPr id="10" name="文本占位符 4"/>
          <p:cNvSpPr/>
          <p:nvPr>
            <p:ph type="body" idx="4" hasCustomPrompt="1"/>
            <p:custDataLst>
              <p:tags r:id="rId11"/>
            </p:custDataLst>
          </p:nvPr>
        </p:nvSpPr>
        <p:spPr>
          <a:xfrm>
            <a:off x="997428" y="5549409"/>
            <a:ext cx="2185963" cy="410146"/>
          </a:xfrm>
        </p:spPr>
        <p:txBody>
          <a:bodyPr vert="horz" wrap="square" lIns="101600" tIns="0" rIns="82550" bIns="0" rtlCol="0" anchor="t" anchorCtr="0">
            <a:normAutofit/>
          </a:bodyPr>
          <a:lstStyle>
            <a:lvl1pPr marL="0" marR="0" indent="-228600" algn="l" defTabSz="914400" rtl="0" eaLnBrk="1" fontAlgn="auto" latinLnBrk="0" hangingPunct="0">
              <a:lnSpc>
                <a:spcPct val="125000"/>
              </a:lnSpc>
              <a:spcBef>
                <a:spcPct val="0"/>
              </a:spcBef>
              <a:spcAft>
                <a:spcPct val="0"/>
              </a:spcAft>
              <a:buClrTx/>
              <a:buSzTx/>
              <a:buFontTx/>
              <a:buNone/>
              <a:defRPr kumimoji="0" lang="zh-CN" altLang="en-US" sz="1800" b="0" i="0" u="none" strike="noStrike" kern="0" cap="none" spc="0" normalizeH="0" baseline="0" noProof="1">
                <a:ln>
                  <a:noFill/>
                </a:ln>
                <a:solidFill>
                  <a:schemeClr val="accent1">
                    <a:lumMod val="50000"/>
                  </a:schemeClr>
                </a:solidFill>
                <a:effectLst/>
                <a:uFillTx/>
                <a:latin typeface="Arial" pitchFamily="34" charset="0"/>
                <a:ea typeface="汉仪正圆 55简" panose="00020600040101010101" charset="-122"/>
                <a:cs typeface="+mj-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spTree>
      <p:nvGrpSpPr>
        <p:cNvPr id="1" name=""/>
        <p:cNvGrpSpPr/>
        <p:nvPr/>
      </p:nvGrpSpPr>
      <p:grpSpPr>
        <a:xfrm>
          <a:off x="0" y="0"/>
          <a:ext cx="0" cy="0"/>
        </a:xfrm>
      </p:grpSpPr>
      <p:pic>
        <p:nvPicPr>
          <p:cNvPr id="8" name="图片 7" descr="ppt5的副本-30"/>
          <p:cNvPicPr>
            <a:picLocks noChangeAspect="1"/>
          </p:cNvPicPr>
          <p:nvPr>
            <p:custDataLst>
              <p:tags r:id="rId2"/>
            </p:custDataLst>
          </p:nvPr>
        </p:nvPicPr>
        <p:blipFill>
          <a:blip r:embed="rId1"/>
          <a:stretch>
            <a:fillRect/>
          </a:stretch>
        </p:blipFill>
        <p:spPr>
          <a:xfrm>
            <a:off x="0" y="317"/>
            <a:ext cx="12191351" cy="6859905"/>
          </a:xfrm>
          <a:prstGeom prst="rect">
            <a:avLst/>
          </a:prstGeom>
        </p:spPr>
      </p:pic>
      <p:pic>
        <p:nvPicPr>
          <p:cNvPr id="7" name="图片 6" descr="ppt4_画板 1 副本 37"/>
          <p:cNvPicPr>
            <a:picLocks noChangeAspect="1"/>
          </p:cNvPicPr>
          <p:nvPr>
            <p:custDataLst>
              <p:tags r:id="rId4"/>
            </p:custDataLst>
          </p:nvPr>
        </p:nvPicPr>
        <p:blipFill>
          <a:blip r:embed="rId3"/>
          <a:stretch>
            <a:fillRect/>
          </a:stretch>
        </p:blipFill>
        <p:spPr>
          <a:xfrm>
            <a:off x="824250" y="525284"/>
            <a:ext cx="11366479" cy="5809338"/>
          </a:xfrm>
          <a:prstGeom prst="rect">
            <a:avLst/>
          </a:prstGeom>
        </p:spPr>
      </p:pic>
      <p:pic>
        <p:nvPicPr>
          <p:cNvPr id="6" name="图片 5" descr="ppt5的副本_画板 1 副本 51"/>
          <p:cNvPicPr>
            <a:picLocks noChangeAspect="1"/>
          </p:cNvPicPr>
          <p:nvPr>
            <p:custDataLst>
              <p:tags r:id="rId6"/>
            </p:custDataLst>
          </p:nvPr>
        </p:nvPicPr>
        <p:blipFill>
          <a:blip r:embed="rId5"/>
          <a:stretch>
            <a:fillRect/>
          </a:stretch>
        </p:blipFill>
        <p:spPr>
          <a:xfrm>
            <a:off x="0" y="5207978"/>
            <a:ext cx="1710962" cy="1651927"/>
          </a:xfrm>
          <a:prstGeom prst="rect">
            <a:avLst/>
          </a:prstGeom>
        </p:spPr>
      </p:pic>
      <p:sp>
        <p:nvSpPr>
          <p:cNvPr id="2" name="标题 1"/>
          <p:cNvSpPr>
            <a:spLocks noGrp="1"/>
          </p:cNvSpPr>
          <p:nvPr>
            <p:ph type="title"/>
            <p:custDataLst>
              <p:tags r:id="rId7"/>
            </p:custDataLst>
          </p:nvPr>
        </p:nvSpPr>
        <p:spPr>
          <a:xfrm>
            <a:off x="669777" y="443387"/>
            <a:ext cx="10850541" cy="441895"/>
          </a:xfrm>
        </p:spPr>
        <p:txBody>
          <a:bodyPr/>
          <a:lstStyle>
            <a:lvl1pPr>
              <a:defRPr baseline="0">
                <a:solidFill>
                  <a:schemeClr val="tx1"/>
                </a:solidFill>
                <a:latin typeface="Arial" pitchFamily="34" charset="0"/>
                <a:ea typeface="汉仪正圆 55简" panose="0002060004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8"/>
            </p:custDataLst>
          </p:nvPr>
        </p:nvSpPr>
        <p:spPr>
          <a:xfrm>
            <a:off x="879604" y="6351063"/>
            <a:ext cx="2699578" cy="316751"/>
          </a:xfrm>
        </p:spPr>
        <p:txBody>
          <a:bodyPr/>
          <a:lstStyle>
            <a:lvl1pPr>
              <a:defRPr>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a:xfrm>
            <a:off x="4115357" y="6351063"/>
            <a:ext cx="3959381" cy="316751"/>
          </a:xfrm>
        </p:spPr>
        <p:txBody>
          <a:bodyPr/>
          <a:lstStyle>
            <a:lvl1pPr>
              <a:defRPr>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10"/>
            </p:custDataLst>
          </p:nvPr>
        </p:nvSpPr>
        <p:spPr>
          <a:xfrm>
            <a:off x="8609043" y="6351038"/>
            <a:ext cx="2700000" cy="316800"/>
          </a:xfrm>
        </p:spPr>
        <p:txBody>
          <a:bodyPr/>
          <a:lstStyle>
            <a:lvl1pPr>
              <a:defRPr>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spTree>
      <p:nvGrpSpPr>
        <p:cNvPr id="1" name=""/>
        <p:cNvGrpSpPr/>
        <p:nvPr/>
      </p:nvGrpSpPr>
      <p:grpSpPr>
        <a:xfrm>
          <a:off x="0" y="0"/>
          <a:ext cx="0" cy="0"/>
        </a:xfrm>
      </p:grpSpPr>
      <p:pic>
        <p:nvPicPr>
          <p:cNvPr id="9" name="图片 8" descr="ppt5的副本-30"/>
          <p:cNvPicPr>
            <a:picLocks noChangeAspect="1"/>
          </p:cNvPicPr>
          <p:nvPr>
            <p:custDataLst>
              <p:tags r:id="rId2"/>
            </p:custDataLst>
          </p:nvPr>
        </p:nvPicPr>
        <p:blipFill>
          <a:blip r:embed="rId1"/>
          <a:stretch>
            <a:fillRect/>
          </a:stretch>
        </p:blipFill>
        <p:spPr>
          <a:xfrm>
            <a:off x="0" y="-318"/>
            <a:ext cx="12191351" cy="6859905"/>
          </a:xfrm>
          <a:prstGeom prst="rect">
            <a:avLst/>
          </a:prstGeom>
        </p:spPr>
      </p:pic>
      <p:sp>
        <p:nvSpPr>
          <p:cNvPr id="8" name="矩形 7"/>
          <p:cNvSpPr/>
          <p:nvPr>
            <p:custDataLst>
              <p:tags r:id="rId3"/>
            </p:custDataLst>
          </p:nvPr>
        </p:nvSpPr>
        <p:spPr>
          <a:xfrm>
            <a:off x="293548" y="304256"/>
            <a:ext cx="11604586" cy="625075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endParaRPr lang="zh-CN" altLang="en-US" sz="1800">
              <a:solidFill>
                <a:schemeClr val="lt1"/>
              </a:solidFill>
            </a:endParaRPr>
          </a:p>
        </p:txBody>
      </p:sp>
      <p:pic>
        <p:nvPicPr>
          <p:cNvPr id="6" name="图片 5" descr="ppt5的副本_画板 1 副本 51"/>
          <p:cNvPicPr>
            <a:picLocks noChangeAspect="1"/>
          </p:cNvPicPr>
          <p:nvPr>
            <p:custDataLst>
              <p:tags r:id="rId5"/>
            </p:custDataLst>
          </p:nvPr>
        </p:nvPicPr>
        <p:blipFill>
          <a:blip r:embed="rId4"/>
          <a:stretch>
            <a:fillRect/>
          </a:stretch>
        </p:blipFill>
        <p:spPr>
          <a:xfrm>
            <a:off x="635" y="5589828"/>
            <a:ext cx="1314807" cy="1269442"/>
          </a:xfrm>
          <a:prstGeom prst="rect">
            <a:avLst/>
          </a:prstGeom>
        </p:spPr>
      </p:pic>
      <p:sp>
        <p:nvSpPr>
          <p:cNvPr id="2" name="标题 1"/>
          <p:cNvSpPr>
            <a:spLocks noGrp="1"/>
          </p:cNvSpPr>
          <p:nvPr>
            <p:ph type="title" hasCustomPrompt="1"/>
            <p:custDataLst>
              <p:tags r:id="rId6"/>
            </p:custDataLst>
          </p:nvPr>
        </p:nvSpPr>
        <p:spPr>
          <a:xfrm>
            <a:off x="1281400" y="1249555"/>
            <a:ext cx="9624896" cy="723487"/>
          </a:xfrm>
        </p:spPr>
        <p:txBody>
          <a:bodyPr anchor="ctr"/>
          <a:lstStyle>
            <a:lvl1pPr>
              <a:defRPr sz="3200" baseline="0">
                <a:solidFill>
                  <a:schemeClr val="tx1"/>
                </a:solidFill>
                <a:latin typeface="Arial" pitchFamily="34" charset="0"/>
                <a:ea typeface="汉仪正圆 55简" panose="00020600040101010101"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7"/>
            </p:custDataLst>
          </p:nvPr>
        </p:nvSpPr>
        <p:spPr>
          <a:xfrm>
            <a:off x="1280913" y="2164589"/>
            <a:ext cx="9625096" cy="3444662"/>
          </a:xfrm>
        </p:spPr>
        <p:txBody>
          <a:bodyPr/>
          <a:lstStyle>
            <a:lvl1pPr>
              <a:defRPr baseline="0">
                <a:solidFill>
                  <a:schemeClr val="tx1"/>
                </a:solidFill>
                <a:latin typeface="Arial" pitchFamily="34" charset="0"/>
                <a:ea typeface="汉仪正圆 55简" panose="00020600040101010101" charset="-122"/>
              </a:defRPr>
            </a:lvl1pPr>
            <a:lvl2pPr>
              <a:defRPr baseline="0">
                <a:solidFill>
                  <a:schemeClr val="tx1"/>
                </a:solidFill>
                <a:latin typeface="Arial" pitchFamily="34" charset="0"/>
                <a:ea typeface="汉仪正圆 55简" panose="00020600040101010101" charset="-122"/>
              </a:defRPr>
            </a:lvl2pPr>
            <a:lvl3pPr>
              <a:defRPr baseline="0">
                <a:solidFill>
                  <a:schemeClr val="tx1"/>
                </a:solidFill>
                <a:latin typeface="Arial" pitchFamily="34" charset="0"/>
                <a:ea typeface="汉仪正圆 55简" panose="00020600040101010101" charset="-122"/>
              </a:defRPr>
            </a:lvl3pPr>
            <a:lvl4pPr>
              <a:defRPr baseline="0">
                <a:solidFill>
                  <a:schemeClr val="tx1"/>
                </a:solidFill>
                <a:latin typeface="Arial" pitchFamily="34" charset="0"/>
                <a:ea typeface="汉仪正圆 55简" panose="00020600040101010101" charset="-122"/>
              </a:defRPr>
            </a:lvl4pPr>
            <a:lvl5pPr>
              <a:defRPr baseline="0">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8"/>
            </p:custDataLst>
          </p:nvPr>
        </p:nvSpPr>
        <p:spPr>
          <a:xfrm>
            <a:off x="879604" y="6351063"/>
            <a:ext cx="2699578" cy="316751"/>
          </a:xfrm>
        </p:spPr>
        <p:txBody>
          <a:bodyPr/>
          <a:lstStyle>
            <a:lvl1pPr>
              <a:defRPr>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a:xfrm>
            <a:off x="4115357" y="6351063"/>
            <a:ext cx="3959381" cy="316751"/>
          </a:xfrm>
        </p:spPr>
        <p:txBody>
          <a:bodyPr/>
          <a:lstStyle>
            <a:lvl1pPr>
              <a:defRPr>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10"/>
            </p:custDataLst>
          </p:nvPr>
        </p:nvSpPr>
        <p:spPr>
          <a:xfrm>
            <a:off x="8609043" y="6351038"/>
            <a:ext cx="2700000" cy="316800"/>
          </a:xfrm>
        </p:spPr>
        <p:txBody>
          <a:bodyPr/>
          <a:lstStyle>
            <a:lvl1pPr>
              <a:defRPr>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pic>
        <p:nvPicPr>
          <p:cNvPr id="8" name="图片 7" descr="ppt5的副本-30"/>
          <p:cNvPicPr>
            <a:picLocks noChangeAspect="1"/>
          </p:cNvPicPr>
          <p:nvPr>
            <p:custDataLst>
              <p:tags r:id="rId2"/>
            </p:custDataLst>
          </p:nvPr>
        </p:nvPicPr>
        <p:blipFill>
          <a:blip r:embed="rId1"/>
          <a:stretch>
            <a:fillRect/>
          </a:stretch>
        </p:blipFill>
        <p:spPr>
          <a:xfrm>
            <a:off x="635" y="-318"/>
            <a:ext cx="12190716" cy="6859905"/>
          </a:xfrm>
          <a:prstGeom prst="rect">
            <a:avLst/>
          </a:prstGeom>
        </p:spPr>
      </p:pic>
      <p:sp>
        <p:nvSpPr>
          <p:cNvPr id="6" name="矩形 5"/>
          <p:cNvSpPr/>
          <p:nvPr>
            <p:custDataLst>
              <p:tags r:id="rId3"/>
            </p:custDataLst>
          </p:nvPr>
        </p:nvSpPr>
        <p:spPr>
          <a:xfrm>
            <a:off x="794" y="1"/>
            <a:ext cx="4822706" cy="6867526"/>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lvl="0" algn="ctr"/>
            <a:endParaRPr lang="en-US" altLang="zh-CN" sz="1800">
              <a:solidFill>
                <a:schemeClr val="lt1"/>
              </a:solidFill>
              <a:sym typeface="+mn-ea"/>
            </a:endParaRPr>
          </a:p>
        </p:txBody>
      </p:sp>
      <p:sp>
        <p:nvSpPr>
          <p:cNvPr id="2" name="标题 1"/>
          <p:cNvSpPr>
            <a:spLocks noGrp="1"/>
          </p:cNvSpPr>
          <p:nvPr>
            <p:ph type="title" hasCustomPrompt="1"/>
            <p:custDataLst>
              <p:tags r:id="rId4"/>
            </p:custDataLst>
          </p:nvPr>
        </p:nvSpPr>
        <p:spPr>
          <a:xfrm>
            <a:off x="583109" y="770693"/>
            <a:ext cx="3959381" cy="881862"/>
          </a:xfrm>
        </p:spPr>
        <p:txBody>
          <a:bodyPr anchor="ctr" anchorCtr="0"/>
          <a:lstStyle>
            <a:lvl1pPr>
              <a:defRPr sz="3600" baseline="0">
                <a:solidFill>
                  <a:schemeClr val="tx1"/>
                </a:solidFill>
                <a:latin typeface="Arial" pitchFamily="34" charset="0"/>
                <a:ea typeface="汉仪正圆 55简" panose="00020600040101010101" charset="-122"/>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a:xfrm>
            <a:off x="879604" y="6351063"/>
            <a:ext cx="2699578" cy="316751"/>
          </a:xfrm>
        </p:spPr>
        <p:txBody>
          <a:bodyPr/>
          <a:lstStyle>
            <a:lvl1pPr>
              <a:defRPr>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115357" y="6351063"/>
            <a:ext cx="3959381" cy="316751"/>
          </a:xfrm>
        </p:spPr>
        <p:txBody>
          <a:bodyPr/>
          <a:lstStyle>
            <a:lvl1pPr>
              <a:defRPr>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7"/>
            </p:custDataLst>
          </p:nvPr>
        </p:nvSpPr>
        <p:spPr>
          <a:xfrm>
            <a:off x="8609043" y="6351038"/>
            <a:ext cx="2700000" cy="316800"/>
          </a:xfrm>
        </p:spPr>
        <p:txBody>
          <a:bodyPr/>
          <a:lstStyle>
            <a:lvl1pPr>
              <a:defRPr>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708" y="1765025"/>
            <a:ext cx="3955782" cy="4092560"/>
          </a:xfrm>
        </p:spPr>
        <p:txBody>
          <a:bodyPr/>
          <a:lstStyle>
            <a:lvl1pPr>
              <a:defRPr baseline="0">
                <a:solidFill>
                  <a:schemeClr val="tx1"/>
                </a:solidFill>
                <a:latin typeface="Arial" pitchFamily="34" charset="0"/>
                <a:ea typeface="汉仪正圆 55简" panose="00020600040101010101" charset="-122"/>
              </a:defRPr>
            </a:lvl1pPr>
            <a:lvl2pPr>
              <a:defRPr baseline="0">
                <a:solidFill>
                  <a:schemeClr val="tx1"/>
                </a:solidFill>
                <a:latin typeface="Arial" pitchFamily="34" charset="0"/>
                <a:ea typeface="汉仪正圆 55简" panose="00020600040101010101" charset="-122"/>
              </a:defRPr>
            </a:lvl2pPr>
            <a:lvl3pPr>
              <a:defRPr baseline="0">
                <a:solidFill>
                  <a:schemeClr val="tx1"/>
                </a:solidFill>
                <a:latin typeface="Arial" pitchFamily="34" charset="0"/>
                <a:ea typeface="汉仪正圆 55简" panose="00020600040101010101" charset="-122"/>
              </a:defRPr>
            </a:lvl3pPr>
            <a:lvl4pPr>
              <a:defRPr baseline="0">
                <a:solidFill>
                  <a:schemeClr val="tx1"/>
                </a:solidFill>
                <a:latin typeface="Arial" pitchFamily="34" charset="0"/>
                <a:ea typeface="汉仪正圆 55简" panose="00020600040101010101" charset="-122"/>
              </a:defRPr>
            </a:lvl4pPr>
            <a:lvl5pPr>
              <a:defRPr baseline="0">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0403" y="770949"/>
            <a:ext cx="6478988" cy="5087142"/>
          </a:xfrm>
        </p:spPr>
        <p:txBody>
          <a:bodyPr/>
          <a:lstStyle>
            <a:lvl1pPr>
              <a:defRPr baseline="0">
                <a:solidFill>
                  <a:schemeClr val="tx1"/>
                </a:solidFill>
                <a:latin typeface="Arial" pitchFamily="34" charset="0"/>
                <a:ea typeface="汉仪正圆 55简" panose="00020600040101010101" charset="-122"/>
              </a:defRPr>
            </a:lvl1pPr>
            <a:lvl2pPr>
              <a:defRPr baseline="0">
                <a:solidFill>
                  <a:schemeClr val="tx1"/>
                </a:solidFill>
                <a:latin typeface="Arial" pitchFamily="34" charset="0"/>
                <a:ea typeface="汉仪正圆 55简" panose="00020600040101010101" charset="-122"/>
              </a:defRPr>
            </a:lvl2pPr>
            <a:lvl3pPr>
              <a:defRPr baseline="0">
                <a:solidFill>
                  <a:schemeClr val="tx1"/>
                </a:solidFill>
                <a:latin typeface="Arial" pitchFamily="34" charset="0"/>
                <a:ea typeface="汉仪正圆 55简" panose="00020600040101010101" charset="-122"/>
              </a:defRPr>
            </a:lvl3pPr>
            <a:lvl4pPr>
              <a:defRPr baseline="0">
                <a:solidFill>
                  <a:schemeClr val="tx1"/>
                </a:solidFill>
                <a:latin typeface="Arial" pitchFamily="34" charset="0"/>
                <a:ea typeface="汉仪正圆 55简" panose="00020600040101010101" charset="-122"/>
              </a:defRPr>
            </a:lvl4pPr>
            <a:lvl5pPr>
              <a:defRPr baseline="0">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pic>
        <p:nvPicPr>
          <p:cNvPr id="10" name="图片 9" descr="ppt5的副本-30"/>
          <p:cNvPicPr>
            <a:picLocks noChangeAspect="1"/>
          </p:cNvPicPr>
          <p:nvPr>
            <p:custDataLst>
              <p:tags r:id="rId2"/>
            </p:custDataLst>
          </p:nvPr>
        </p:nvPicPr>
        <p:blipFill>
          <a:blip r:embed="rId1"/>
          <a:stretch>
            <a:fillRect/>
          </a:stretch>
        </p:blipFill>
        <p:spPr>
          <a:xfrm>
            <a:off x="794" y="0"/>
            <a:ext cx="12190095" cy="6859588"/>
          </a:xfrm>
          <a:prstGeom prst="rect">
            <a:avLst/>
          </a:prstGeom>
        </p:spPr>
      </p:pic>
      <p:sp>
        <p:nvSpPr>
          <p:cNvPr id="8" name="矩形 7"/>
          <p:cNvSpPr/>
          <p:nvPr>
            <p:custDataLst>
              <p:tags r:id="rId3"/>
            </p:custDataLst>
          </p:nvPr>
        </p:nvSpPr>
        <p:spPr>
          <a:xfrm>
            <a:off x="159" y="0"/>
            <a:ext cx="12190095" cy="2664493"/>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lvl="0" algn="ctr"/>
            <a:endParaRPr lang="en-US" altLang="zh-CN" sz="1800">
              <a:solidFill>
                <a:schemeClr val="lt1"/>
              </a:solidFill>
              <a:sym typeface="+mn-ea"/>
            </a:endParaRPr>
          </a:p>
        </p:txBody>
      </p:sp>
      <p:pic>
        <p:nvPicPr>
          <p:cNvPr id="6" name="图片 5" descr="ppt5的副本_画板 1 副本 51"/>
          <p:cNvPicPr>
            <a:picLocks noChangeAspect="1"/>
          </p:cNvPicPr>
          <p:nvPr>
            <p:custDataLst>
              <p:tags r:id="rId5"/>
            </p:custDataLst>
          </p:nvPr>
        </p:nvPicPr>
        <p:blipFill>
          <a:blip r:embed="rId4"/>
          <a:stretch>
            <a:fillRect/>
          </a:stretch>
        </p:blipFill>
        <p:spPr>
          <a:xfrm>
            <a:off x="0" y="5207978"/>
            <a:ext cx="1710962" cy="1651927"/>
          </a:xfrm>
          <a:prstGeom prst="rect">
            <a:avLst/>
          </a:prstGeom>
        </p:spPr>
      </p:pic>
      <p:sp>
        <p:nvSpPr>
          <p:cNvPr id="2" name="标题 1"/>
          <p:cNvSpPr>
            <a:spLocks noGrp="1"/>
          </p:cNvSpPr>
          <p:nvPr>
            <p:ph type="title"/>
            <p:custDataLst>
              <p:tags r:id="rId6"/>
            </p:custDataLst>
          </p:nvPr>
        </p:nvSpPr>
        <p:spPr>
          <a:xfrm>
            <a:off x="611904" y="781452"/>
            <a:ext cx="10974685" cy="626302"/>
          </a:xfrm>
        </p:spPr>
        <p:txBody>
          <a:bodyPr anchor="ctr"/>
          <a:lstStyle>
            <a:lvl1pPr algn="ctr">
              <a:defRPr sz="3600" baseline="0">
                <a:solidFill>
                  <a:schemeClr val="tx1"/>
                </a:solidFill>
                <a:latin typeface="Arial" pitchFamily="34" charset="0"/>
                <a:ea typeface="汉仪正圆 55简" panose="0002060004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a:xfrm>
            <a:off x="879604" y="6351063"/>
            <a:ext cx="2699578" cy="316751"/>
          </a:xfrm>
        </p:spPr>
        <p:txBody>
          <a:bodyPr/>
          <a:lstStyle>
            <a:lvl1pPr>
              <a:defRPr>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a:xfrm>
            <a:off x="4115357" y="6351063"/>
            <a:ext cx="3959381" cy="316751"/>
          </a:xfrm>
        </p:spPr>
        <p:txBody>
          <a:bodyPr/>
          <a:lstStyle>
            <a:lvl1pPr>
              <a:defRPr>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a:xfrm>
            <a:off x="8609043" y="6351038"/>
            <a:ext cx="2700000" cy="316800"/>
          </a:xfrm>
        </p:spPr>
        <p:txBody>
          <a:bodyPr/>
          <a:lstStyle>
            <a:lvl1pPr>
              <a:defRPr>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611904" y="1660049"/>
            <a:ext cx="10974260" cy="827871"/>
          </a:xfrm>
        </p:spPr>
        <p:txBody>
          <a:bodyPr/>
          <a:lstStyle>
            <a:lvl1pPr algn="ctr">
              <a:defRPr baseline="0">
                <a:solidFill>
                  <a:schemeClr val="tx1"/>
                </a:solidFill>
                <a:latin typeface="Arial" pitchFamily="34" charset="0"/>
                <a:ea typeface="汉仪正圆 55简" panose="00020600040101010101"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1"/>
            </p:custDataLst>
          </p:nvPr>
        </p:nvSpPr>
        <p:spPr>
          <a:xfrm>
            <a:off x="612679" y="2809105"/>
            <a:ext cx="10963887" cy="3430264"/>
          </a:xfrm>
        </p:spPr>
        <p:txBody>
          <a:bodyPr/>
          <a:lstStyle>
            <a:lvl1pPr>
              <a:defRPr baseline="0">
                <a:solidFill>
                  <a:schemeClr val="tx1"/>
                </a:solidFill>
                <a:latin typeface="Arial" pitchFamily="34" charset="0"/>
                <a:ea typeface="汉仪正圆 55简" panose="00020600040101010101" charset="-122"/>
              </a:defRPr>
            </a:lvl1pPr>
            <a:lvl2pPr>
              <a:defRPr baseline="0">
                <a:solidFill>
                  <a:schemeClr val="tx1"/>
                </a:solidFill>
                <a:latin typeface="Arial" pitchFamily="34" charset="0"/>
                <a:ea typeface="汉仪正圆 55简" panose="00020600040101010101" charset="-122"/>
              </a:defRPr>
            </a:lvl2pPr>
            <a:lvl3pPr>
              <a:defRPr baseline="0">
                <a:solidFill>
                  <a:schemeClr val="tx1"/>
                </a:solidFill>
                <a:latin typeface="Arial" pitchFamily="34" charset="0"/>
                <a:ea typeface="汉仪正圆 55简" panose="00020600040101010101" charset="-122"/>
              </a:defRPr>
            </a:lvl3pPr>
            <a:lvl4pPr>
              <a:defRPr baseline="0">
                <a:solidFill>
                  <a:schemeClr val="tx1"/>
                </a:solidFill>
                <a:latin typeface="Arial" pitchFamily="34" charset="0"/>
                <a:ea typeface="汉仪正圆 55简" panose="00020600040101010101" charset="-122"/>
              </a:defRPr>
            </a:lvl4pPr>
            <a:lvl5pPr>
              <a:defRPr baseline="0">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pic>
        <p:nvPicPr>
          <p:cNvPr id="8" name="图片 7" descr="ppt5的副本-30"/>
          <p:cNvPicPr>
            <a:picLocks noChangeAspect="1"/>
          </p:cNvPicPr>
          <p:nvPr>
            <p:custDataLst>
              <p:tags r:id="rId2"/>
            </p:custDataLst>
          </p:nvPr>
        </p:nvPicPr>
        <p:blipFill>
          <a:blip r:embed="rId1"/>
          <a:stretch>
            <a:fillRect/>
          </a:stretch>
        </p:blipFill>
        <p:spPr>
          <a:xfrm>
            <a:off x="0" y="-318"/>
            <a:ext cx="12191351" cy="6859905"/>
          </a:xfrm>
          <a:prstGeom prst="rect">
            <a:avLst/>
          </a:prstGeom>
        </p:spPr>
      </p:pic>
      <p:sp>
        <p:nvSpPr>
          <p:cNvPr id="6" name="矩形 5"/>
          <p:cNvSpPr/>
          <p:nvPr>
            <p:custDataLst>
              <p:tags r:id="rId3"/>
            </p:custDataLst>
          </p:nvPr>
        </p:nvSpPr>
        <p:spPr>
          <a:xfrm>
            <a:off x="159" y="5030133"/>
            <a:ext cx="12190095" cy="1829138"/>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lvl="0" algn="ctr"/>
            <a:endParaRPr lang="en-US" altLang="zh-CN" sz="1800">
              <a:solidFill>
                <a:schemeClr val="lt1"/>
              </a:solidFill>
              <a:sym typeface="+mn-ea"/>
            </a:endParaRPr>
          </a:p>
        </p:txBody>
      </p:sp>
      <p:sp>
        <p:nvSpPr>
          <p:cNvPr id="2" name="标题 1"/>
          <p:cNvSpPr>
            <a:spLocks noGrp="1"/>
          </p:cNvSpPr>
          <p:nvPr>
            <p:ph type="title"/>
            <p:custDataLst>
              <p:tags r:id="rId4"/>
            </p:custDataLst>
          </p:nvPr>
        </p:nvSpPr>
        <p:spPr>
          <a:xfrm>
            <a:off x="604705" y="669820"/>
            <a:ext cx="10974685" cy="565112"/>
          </a:xfrm>
        </p:spPr>
        <p:txBody>
          <a:bodyPr anchor="ctr" anchorCtr="0"/>
          <a:lstStyle>
            <a:lvl1pPr algn="ctr">
              <a:defRPr sz="3200" baseline="0">
                <a:solidFill>
                  <a:schemeClr val="tx1"/>
                </a:solidFill>
                <a:latin typeface="Arial" pitchFamily="34" charset="0"/>
                <a:ea typeface="汉仪正圆 55简" panose="0002060004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a:xfrm>
            <a:off x="879604" y="6351063"/>
            <a:ext cx="2699578" cy="316751"/>
          </a:xfrm>
        </p:spPr>
        <p:txBody>
          <a:bodyPr/>
          <a:lstStyle>
            <a:lvl1pPr>
              <a:defRPr>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115357" y="6351063"/>
            <a:ext cx="3959381" cy="316751"/>
          </a:xfrm>
        </p:spPr>
        <p:txBody>
          <a:bodyPr/>
          <a:lstStyle>
            <a:lvl1pPr>
              <a:defRPr>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7"/>
            </p:custDataLst>
          </p:nvPr>
        </p:nvSpPr>
        <p:spPr>
          <a:xfrm>
            <a:off x="8609043" y="6351038"/>
            <a:ext cx="2700000" cy="316800"/>
          </a:xfrm>
        </p:spPr>
        <p:txBody>
          <a:bodyPr/>
          <a:lstStyle>
            <a:lvl1pPr>
              <a:defRPr>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742" y="1682059"/>
            <a:ext cx="10989082" cy="3210698"/>
          </a:xfrm>
        </p:spPr>
        <p:txBody>
          <a:bodyPr/>
          <a:lstStyle>
            <a:lvl1pPr>
              <a:defRPr baseline="0">
                <a:solidFill>
                  <a:schemeClr val="tx1"/>
                </a:solidFill>
                <a:latin typeface="Arial" pitchFamily="34" charset="0"/>
                <a:ea typeface="汉仪正圆 55简" panose="00020600040101010101" charset="-122"/>
              </a:defRPr>
            </a:lvl1pPr>
            <a:lvl2pPr>
              <a:defRPr baseline="0">
                <a:solidFill>
                  <a:schemeClr val="tx1"/>
                </a:solidFill>
                <a:latin typeface="Arial" pitchFamily="34" charset="0"/>
                <a:ea typeface="汉仪正圆 55简" panose="00020600040101010101" charset="-122"/>
              </a:defRPr>
            </a:lvl2pPr>
            <a:lvl3pPr>
              <a:defRPr baseline="0">
                <a:solidFill>
                  <a:schemeClr val="tx1"/>
                </a:solidFill>
                <a:latin typeface="Arial" pitchFamily="34" charset="0"/>
                <a:ea typeface="汉仪正圆 55简" panose="00020600040101010101" charset="-122"/>
              </a:defRPr>
            </a:lvl3pPr>
            <a:lvl4pPr>
              <a:defRPr baseline="0">
                <a:solidFill>
                  <a:schemeClr val="tx1"/>
                </a:solidFill>
                <a:latin typeface="Arial" pitchFamily="34" charset="0"/>
                <a:ea typeface="汉仪正圆 55简" panose="00020600040101010101" charset="-122"/>
              </a:defRPr>
            </a:lvl4pPr>
            <a:lvl5pPr>
              <a:defRPr baseline="0">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3907" y="5181532"/>
            <a:ext cx="10999881" cy="1011442"/>
          </a:xfrm>
        </p:spPr>
        <p:txBody>
          <a:bodyPr/>
          <a:lstStyle>
            <a:lvl1pPr>
              <a:defRPr baseline="0">
                <a:solidFill>
                  <a:schemeClr val="tx1"/>
                </a:solidFill>
                <a:latin typeface="Arial" pitchFamily="34" charset="0"/>
                <a:ea typeface="汉仪正圆 55简" panose="0002060004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pic>
        <p:nvPicPr>
          <p:cNvPr id="10" name="图片 9" descr="ppt5的副本-30"/>
          <p:cNvPicPr>
            <a:picLocks noChangeAspect="1"/>
          </p:cNvPicPr>
          <p:nvPr>
            <p:custDataLst>
              <p:tags r:id="rId2"/>
            </p:custDataLst>
          </p:nvPr>
        </p:nvPicPr>
        <p:blipFill>
          <a:blip r:embed="rId1"/>
          <a:stretch>
            <a:fillRect/>
          </a:stretch>
        </p:blipFill>
        <p:spPr>
          <a:xfrm>
            <a:off x="635" y="317"/>
            <a:ext cx="12190095" cy="6859905"/>
          </a:xfrm>
          <a:prstGeom prst="rect">
            <a:avLst/>
          </a:prstGeom>
        </p:spPr>
      </p:pic>
      <p:sp>
        <p:nvSpPr>
          <p:cNvPr id="8" name="矩形 7"/>
          <p:cNvSpPr/>
          <p:nvPr>
            <p:custDataLst>
              <p:tags r:id="rId3"/>
            </p:custDataLst>
          </p:nvPr>
        </p:nvSpPr>
        <p:spPr>
          <a:xfrm>
            <a:off x="159" y="3176"/>
            <a:ext cx="12190095" cy="91456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lvl="0" algn="ctr"/>
            <a:endParaRPr lang="en-US" altLang="zh-CN" sz="1800">
              <a:solidFill>
                <a:schemeClr val="lt1"/>
              </a:solidFill>
              <a:sym typeface="+mn-ea"/>
            </a:endParaRPr>
          </a:p>
        </p:txBody>
      </p:sp>
      <p:pic>
        <p:nvPicPr>
          <p:cNvPr id="6" name="图片 5" descr="ppt5的副本_画板 1 副本 51"/>
          <p:cNvPicPr>
            <a:picLocks noChangeAspect="1"/>
          </p:cNvPicPr>
          <p:nvPr>
            <p:custDataLst>
              <p:tags r:id="rId5"/>
            </p:custDataLst>
          </p:nvPr>
        </p:nvPicPr>
        <p:blipFill>
          <a:blip r:embed="rId4"/>
          <a:stretch>
            <a:fillRect/>
          </a:stretch>
        </p:blipFill>
        <p:spPr>
          <a:xfrm>
            <a:off x="0" y="5636843"/>
            <a:ext cx="1266769" cy="1223061"/>
          </a:xfrm>
          <a:prstGeom prst="rect">
            <a:avLst/>
          </a:prstGeom>
        </p:spPr>
      </p:pic>
      <p:sp>
        <p:nvSpPr>
          <p:cNvPr id="2" name="标题 1"/>
          <p:cNvSpPr>
            <a:spLocks noGrp="1"/>
          </p:cNvSpPr>
          <p:nvPr>
            <p:ph type="title"/>
            <p:custDataLst>
              <p:tags r:id="rId6"/>
            </p:custDataLst>
          </p:nvPr>
        </p:nvSpPr>
        <p:spPr>
          <a:xfrm>
            <a:off x="579509" y="237719"/>
            <a:ext cx="11035875" cy="441895"/>
          </a:xfrm>
        </p:spPr>
        <p:txBody>
          <a:bodyPr/>
          <a:lstStyle>
            <a:lvl1pPr>
              <a:defRPr baseline="0">
                <a:solidFill>
                  <a:schemeClr val="tx1"/>
                </a:solidFill>
                <a:latin typeface="Arial" pitchFamily="34" charset="0"/>
                <a:ea typeface="汉仪正圆 55简" panose="0002060004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a:xfrm>
            <a:off x="879604" y="6351063"/>
            <a:ext cx="2699578" cy="316751"/>
          </a:xfrm>
        </p:spPr>
        <p:txBody>
          <a:bodyPr/>
          <a:lstStyle>
            <a:lvl1pPr>
              <a:defRPr>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a:xfrm>
            <a:off x="4115357" y="6351063"/>
            <a:ext cx="3959381" cy="316751"/>
          </a:xfrm>
        </p:spPr>
        <p:txBody>
          <a:bodyPr/>
          <a:lstStyle>
            <a:lvl1pPr>
              <a:defRPr>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a:xfrm>
            <a:off x="8609043" y="6351038"/>
            <a:ext cx="2700000" cy="316800"/>
          </a:xfrm>
        </p:spPr>
        <p:txBody>
          <a:bodyPr/>
          <a:lstStyle>
            <a:lvl1pPr>
              <a:defRPr>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0"/>
            </p:custDataLst>
          </p:nvPr>
        </p:nvSpPr>
        <p:spPr>
          <a:xfrm>
            <a:off x="579509" y="1664002"/>
            <a:ext cx="5341565" cy="2893948"/>
          </a:xfrm>
        </p:spPr>
        <p:txBody>
          <a:bodyPr/>
          <a:lstStyle>
            <a:lvl1pPr>
              <a:defRPr baseline="0">
                <a:solidFill>
                  <a:schemeClr val="tx1"/>
                </a:solidFill>
                <a:latin typeface="Arial" pitchFamily="34" charset="0"/>
                <a:ea typeface="汉仪正圆 55简" panose="00020600040101010101" charset="-122"/>
              </a:defRPr>
            </a:lvl1pPr>
            <a:lvl2pPr>
              <a:defRPr baseline="0">
                <a:solidFill>
                  <a:schemeClr val="tx1"/>
                </a:solidFill>
                <a:latin typeface="Arial" pitchFamily="34" charset="0"/>
                <a:ea typeface="汉仪正圆 55简" panose="00020600040101010101" charset="-122"/>
              </a:defRPr>
            </a:lvl2pPr>
            <a:lvl3pPr>
              <a:defRPr baseline="0">
                <a:solidFill>
                  <a:schemeClr val="tx1"/>
                </a:solidFill>
                <a:latin typeface="Arial" pitchFamily="34" charset="0"/>
                <a:ea typeface="汉仪正圆 55简" panose="00020600040101010101" charset="-122"/>
              </a:defRPr>
            </a:lvl3pPr>
            <a:lvl4pPr>
              <a:defRPr baseline="0">
                <a:solidFill>
                  <a:schemeClr val="tx1"/>
                </a:solidFill>
                <a:latin typeface="Arial" pitchFamily="34" charset="0"/>
                <a:ea typeface="汉仪正圆 55简" panose="00020600040101010101" charset="-122"/>
              </a:defRPr>
            </a:lvl4pPr>
            <a:lvl5pPr>
              <a:defRPr baseline="0">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1"/>
            </p:custDataLst>
          </p:nvPr>
        </p:nvSpPr>
        <p:spPr>
          <a:xfrm>
            <a:off x="6241424" y="1664002"/>
            <a:ext cx="5366761" cy="2893948"/>
          </a:xfrm>
        </p:spPr>
        <p:txBody>
          <a:bodyPr/>
          <a:lstStyle>
            <a:lvl1pPr>
              <a:defRPr baseline="0">
                <a:solidFill>
                  <a:schemeClr val="tx1"/>
                </a:solidFill>
                <a:latin typeface="Arial" pitchFamily="34" charset="0"/>
                <a:ea typeface="汉仪正圆 55简" panose="00020600040101010101" charset="-122"/>
              </a:defRPr>
            </a:lvl1pPr>
            <a:lvl2pPr>
              <a:defRPr baseline="0">
                <a:solidFill>
                  <a:schemeClr val="tx1"/>
                </a:solidFill>
                <a:latin typeface="Arial" pitchFamily="34" charset="0"/>
                <a:ea typeface="汉仪正圆 55简" panose="00020600040101010101" charset="-122"/>
              </a:defRPr>
            </a:lvl2pPr>
            <a:lvl3pPr>
              <a:defRPr baseline="0">
                <a:solidFill>
                  <a:schemeClr val="tx1"/>
                </a:solidFill>
                <a:latin typeface="Arial" pitchFamily="34" charset="0"/>
                <a:ea typeface="汉仪正圆 55简" panose="00020600040101010101" charset="-122"/>
              </a:defRPr>
            </a:lvl3pPr>
            <a:lvl4pPr>
              <a:defRPr baseline="0">
                <a:solidFill>
                  <a:schemeClr val="tx1"/>
                </a:solidFill>
                <a:latin typeface="Arial" pitchFamily="34" charset="0"/>
                <a:ea typeface="汉仪正圆 55简" panose="00020600040101010101" charset="-122"/>
              </a:defRPr>
            </a:lvl4pPr>
            <a:lvl5pPr>
              <a:defRPr baseline="0">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2"/>
            </p:custDataLst>
          </p:nvPr>
        </p:nvSpPr>
        <p:spPr>
          <a:xfrm>
            <a:off x="572310" y="4817825"/>
            <a:ext cx="5341565" cy="781078"/>
          </a:xfrm>
        </p:spPr>
        <p:txBody>
          <a:bodyPr/>
          <a:lstStyle>
            <a:lvl1pPr>
              <a:defRPr baseline="0">
                <a:solidFill>
                  <a:schemeClr val="tx1"/>
                </a:solidFill>
                <a:latin typeface="Arial" pitchFamily="34" charset="0"/>
                <a:ea typeface="汉仪正圆 55简" panose="00020600040101010101"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3"/>
            </p:custDataLst>
          </p:nvPr>
        </p:nvSpPr>
        <p:spPr>
          <a:xfrm>
            <a:off x="6252223" y="4814224"/>
            <a:ext cx="5366761" cy="781078"/>
          </a:xfrm>
        </p:spPr>
        <p:txBody>
          <a:bodyPr/>
          <a:lstStyle>
            <a:lvl1pPr>
              <a:defRPr baseline="0">
                <a:solidFill>
                  <a:schemeClr val="tx1"/>
                </a:solidFill>
                <a:latin typeface="Arial" pitchFamily="34" charset="0"/>
                <a:ea typeface="汉仪正圆 55简" panose="0002060004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nvGrpSpPr>
      <p:grpSpPr>
        <a:xfrm>
          <a:off x="0" y="0"/>
          <a:ext cx="0" cy="0"/>
        </a:xfrm>
      </p:grpSpPr>
      <p:pic>
        <p:nvPicPr>
          <p:cNvPr id="9" name="图片 8" descr="ppt5的副本-30"/>
          <p:cNvPicPr>
            <a:picLocks noChangeAspect="1"/>
          </p:cNvPicPr>
          <p:nvPr>
            <p:custDataLst>
              <p:tags r:id="rId2"/>
            </p:custDataLst>
          </p:nvPr>
        </p:nvPicPr>
        <p:blipFill>
          <a:blip r:embed="rId1"/>
          <a:stretch>
            <a:fillRect/>
          </a:stretch>
        </p:blipFill>
        <p:spPr>
          <a:xfrm>
            <a:off x="0" y="-318"/>
            <a:ext cx="12191351" cy="6859905"/>
          </a:xfrm>
          <a:prstGeom prst="rect">
            <a:avLst/>
          </a:prstGeom>
        </p:spPr>
      </p:pic>
      <p:sp>
        <p:nvSpPr>
          <p:cNvPr id="8" name="矩形 7"/>
          <p:cNvSpPr/>
          <p:nvPr>
            <p:custDataLst>
              <p:tags r:id="rId3"/>
            </p:custDataLst>
          </p:nvPr>
        </p:nvSpPr>
        <p:spPr>
          <a:xfrm>
            <a:off x="1429" y="959611"/>
            <a:ext cx="12190095" cy="493878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lvl="0" algn="ctr"/>
            <a:endParaRPr lang="en-US" altLang="zh-CN" sz="1800">
              <a:solidFill>
                <a:schemeClr val="lt1"/>
              </a:solidFill>
              <a:sym typeface="+mn-ea"/>
            </a:endParaRPr>
          </a:p>
        </p:txBody>
      </p:sp>
      <p:pic>
        <p:nvPicPr>
          <p:cNvPr id="6" name="图片 5" descr="ppt5的副本_画板 1 副本 51"/>
          <p:cNvPicPr>
            <a:picLocks noChangeAspect="1"/>
          </p:cNvPicPr>
          <p:nvPr>
            <p:custDataLst>
              <p:tags r:id="rId5"/>
            </p:custDataLst>
          </p:nvPr>
        </p:nvPicPr>
        <p:blipFill>
          <a:blip r:embed="rId4"/>
          <a:stretch>
            <a:fillRect/>
          </a:stretch>
        </p:blipFill>
        <p:spPr>
          <a:xfrm>
            <a:off x="0" y="5636208"/>
            <a:ext cx="1266769" cy="1223061"/>
          </a:xfrm>
          <a:prstGeom prst="rect">
            <a:avLst/>
          </a:prstGeom>
        </p:spPr>
      </p:pic>
      <p:sp>
        <p:nvSpPr>
          <p:cNvPr id="2" name="标题 1"/>
          <p:cNvSpPr>
            <a:spLocks noGrp="1"/>
          </p:cNvSpPr>
          <p:nvPr>
            <p:ph type="title" hasCustomPrompt="1"/>
            <p:custDataLst>
              <p:tags r:id="rId6"/>
            </p:custDataLst>
          </p:nvPr>
        </p:nvSpPr>
        <p:spPr>
          <a:xfrm>
            <a:off x="1522562" y="1339855"/>
            <a:ext cx="9142571" cy="2386427"/>
          </a:xfrm>
        </p:spPr>
        <p:txBody>
          <a:bodyPr anchor="b"/>
          <a:lstStyle>
            <a:lvl1pPr algn="ctr">
              <a:defRPr sz="6000" baseline="0">
                <a:solidFill>
                  <a:schemeClr val="tx1"/>
                </a:solidFill>
                <a:latin typeface="Arial" pitchFamily="34" charset="0"/>
                <a:ea typeface="汉仪正圆 55简" panose="00020600040101010101"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7"/>
            </p:custDataLst>
          </p:nvPr>
        </p:nvSpPr>
        <p:spPr>
          <a:xfrm>
            <a:off x="879604" y="6351063"/>
            <a:ext cx="2699578" cy="316751"/>
          </a:xfrm>
        </p:spPr>
        <p:txBody>
          <a:bodyPr/>
          <a:lstStyle>
            <a:lvl1pPr>
              <a:defRPr>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a:xfrm>
            <a:off x="4115357" y="6351063"/>
            <a:ext cx="3959381" cy="316751"/>
          </a:xfrm>
        </p:spPr>
        <p:txBody>
          <a:bodyPr/>
          <a:lstStyle>
            <a:lvl1pPr>
              <a:defRPr>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a:xfrm>
            <a:off x="8609043" y="6351038"/>
            <a:ext cx="2700000" cy="316800"/>
          </a:xfrm>
        </p:spPr>
        <p:txBody>
          <a:bodyPr/>
          <a:lstStyle>
            <a:lvl1pPr>
              <a:defRPr>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1522175" y="3863798"/>
            <a:ext cx="9142571" cy="1655741"/>
          </a:xfrm>
        </p:spPr>
        <p:txBody>
          <a:bodyPr/>
          <a:lstStyle>
            <a:lvl1pPr algn="ctr">
              <a:defRPr baseline="0">
                <a:solidFill>
                  <a:schemeClr val="tx1"/>
                </a:solidFill>
                <a:latin typeface="Arial" pitchFamily="34" charset="0"/>
                <a:ea typeface="汉仪正圆 55简" panose="0002060004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9" name="图片 8"/>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318"/>
            <a:ext cx="12190095" cy="6858952"/>
          </a:xfrm>
          <a:prstGeom prst="rect">
            <a:avLst/>
          </a:prstGeom>
        </p:spPr>
      </p:pic>
      <p:pic>
        <p:nvPicPr>
          <p:cNvPr id="4" name="图片 3" descr="ppt5的副本_画板 1 副本 44"/>
          <p:cNvPicPr>
            <a:picLocks noChangeAspect="1"/>
          </p:cNvPicPr>
          <p:nvPr>
            <p:custDataLst>
              <p:tags r:id="rId4"/>
            </p:custDataLst>
          </p:nvPr>
        </p:nvPicPr>
        <p:blipFill>
          <a:blip r:embed="rId3"/>
          <a:stretch>
            <a:fillRect/>
          </a:stretch>
        </p:blipFill>
        <p:spPr>
          <a:xfrm>
            <a:off x="6832167" y="729737"/>
            <a:ext cx="5357915" cy="5397256"/>
          </a:xfrm>
          <a:prstGeom prst="rect">
            <a:avLst/>
          </a:prstGeom>
        </p:spPr>
      </p:pic>
      <p:pic>
        <p:nvPicPr>
          <p:cNvPr id="6" name="图片 5" descr="ppt5的副本-21"/>
          <p:cNvPicPr>
            <a:picLocks noChangeAspect="1"/>
          </p:cNvPicPr>
          <p:nvPr>
            <p:custDataLst>
              <p:tags r:id="rId6"/>
            </p:custDataLst>
          </p:nvPr>
        </p:nvPicPr>
        <p:blipFill>
          <a:blip r:embed="rId5"/>
          <a:stretch>
            <a:fillRect/>
          </a:stretch>
        </p:blipFill>
        <p:spPr>
          <a:xfrm>
            <a:off x="612679" y="735468"/>
            <a:ext cx="499031" cy="5495667"/>
          </a:xfrm>
          <a:prstGeom prst="rect">
            <a:avLst/>
          </a:prstGeom>
        </p:spPr>
      </p:pic>
      <p:sp>
        <p:nvSpPr>
          <p:cNvPr id="16" name="日期占位符 15"/>
          <p:cNvSpPr>
            <a:spLocks noGrp="1"/>
          </p:cNvSpPr>
          <p:nvPr>
            <p:ph type="dt" sz="half" idx="10"/>
            <p:custDataLst>
              <p:tags r:id="rId7"/>
            </p:custDataLst>
          </p:nvPr>
        </p:nvSpPr>
        <p:spPr>
          <a:xfrm>
            <a:off x="879394" y="6351038"/>
            <a:ext cx="2700000" cy="316800"/>
          </a:xfrm>
        </p:spPr>
        <p:txBody>
          <a:bodyPr/>
          <a:lstStyle>
            <a:lvl1pPr>
              <a:defRPr>
                <a:solidFill>
                  <a:schemeClr val="tx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8"/>
            </p:custDataLst>
          </p:nvPr>
        </p:nvSpPr>
        <p:spPr>
          <a:xfrm>
            <a:off x="4115047" y="6351038"/>
            <a:ext cx="3960000" cy="316800"/>
          </a:xfrm>
        </p:spPr>
        <p:txBody>
          <a:bodyPr/>
          <a:lstStyle>
            <a:lvl1pPr>
              <a:defRPr>
                <a:solidFill>
                  <a:schemeClr val="tx1">
                    <a:tint val="75000"/>
                  </a:schemeClr>
                </a:solidFill>
                <a:latin typeface="Arial" pitchFamily="34" charset="0"/>
                <a:ea typeface="汉仪正圆 55简" panose="00020600040101010101" charset="-122"/>
              </a:defRPr>
            </a:lvl1pPr>
          </a:lstStyle>
          <a:p>
            <a:endParaRPr lang="zh-CN" altLang="en-US"/>
          </a:p>
        </p:txBody>
      </p:sp>
      <p:sp>
        <p:nvSpPr>
          <p:cNvPr id="18" name="灯片编号占位符 17"/>
          <p:cNvSpPr>
            <a:spLocks noGrp="1"/>
          </p:cNvSpPr>
          <p:nvPr>
            <p:ph type="sldNum" sz="quarter" idx="12"/>
            <p:custDataLst>
              <p:tags r:id="rId9"/>
            </p:custDataLst>
          </p:nvPr>
        </p:nvSpPr>
        <p:spPr>
          <a:xfrm>
            <a:off x="8609043" y="6351038"/>
            <a:ext cx="2700000" cy="316800"/>
          </a:xfrm>
        </p:spPr>
        <p:txBody>
          <a:bodyPr/>
          <a:lstStyle>
            <a:lvl1pPr>
              <a:defRPr>
                <a:solidFill>
                  <a:schemeClr val="tx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
        <p:nvSpPr>
          <p:cNvPr id="2" name="文本占位符 1"/>
          <p:cNvSpPr/>
          <p:nvPr>
            <p:ph type="body" idx="1" hasCustomPrompt="1"/>
            <p:custDataLst>
              <p:tags r:id="rId10"/>
            </p:custDataLst>
          </p:nvPr>
        </p:nvSpPr>
        <p:spPr>
          <a:xfrm>
            <a:off x="1265357" y="4565114"/>
            <a:ext cx="4663840" cy="703066"/>
          </a:xfrm>
        </p:spPr>
        <p:txBody>
          <a:bodyPr vert="horz" wrap="square" lIns="101600" tIns="0" rIns="82550" bIns="0" rtlCol="0" anchor="t" anchorCtr="0">
            <a:normAutofit/>
          </a:bodyPr>
          <a:lstStyle>
            <a:lvl1pPr marL="0" marR="0" indent="-228600" algn="l" defTabSz="914400" rtl="0" eaLnBrk="1" fontAlgn="auto" latinLnBrk="0" hangingPunct="1">
              <a:lnSpc>
                <a:spcPct val="133000"/>
              </a:lnSpc>
              <a:spcBef>
                <a:spcPct val="0"/>
              </a:spcBef>
              <a:spcAft>
                <a:spcPts val="1000"/>
              </a:spcAft>
              <a:buClrTx/>
              <a:buSzTx/>
              <a:buFontTx/>
              <a:buNone/>
              <a:defRPr kumimoji="0" lang="zh-CN" altLang="en-US" sz="1400" b="0" i="0" u="none" strike="noStrike" kern="1200" cap="none" spc="20" normalizeH="0" baseline="0" noProof="1">
                <a:solidFill>
                  <a:schemeClr val="dk1">
                    <a:lumMod val="85000"/>
                    <a:lumOff val="15000"/>
                  </a:schemeClr>
                </a:solidFill>
                <a:uFillTx/>
                <a:latin typeface="Arial" pitchFamily="34" charset="0"/>
                <a:ea typeface="汉仪正圆 55简" panose="00020600040101010101"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
        <p:nvSpPr>
          <p:cNvPr id="3" name="标题 2"/>
          <p:cNvSpPr/>
          <p:nvPr>
            <p:ph type="ctrTitle" idx="2" hasCustomPrompt="1"/>
            <p:custDataLst>
              <p:tags r:id="rId11"/>
            </p:custDataLst>
          </p:nvPr>
        </p:nvSpPr>
        <p:spPr>
          <a:xfrm>
            <a:off x="1248215" y="3406046"/>
            <a:ext cx="5197792" cy="829815"/>
          </a:xfrm>
        </p:spPr>
        <p:txBody>
          <a:bodyPr vert="horz" wrap="square" lIns="101600" tIns="38100" rIns="76200" bIns="38100" rtlCol="0" anchor="t" anchorCtr="0">
            <a:normAutofit/>
          </a:bodyPr>
          <a:lstStyle>
            <a:lvl1pPr marL="0" marR="0" algn="l" defTabSz="914400" rtl="0" eaLnBrk="1" fontAlgn="auto" latinLnBrk="0" hangingPunct="1">
              <a:lnSpc>
                <a:spcPct val="100000"/>
              </a:lnSpc>
              <a:spcBef>
                <a:spcPct val="0"/>
              </a:spcBef>
              <a:buClrTx/>
              <a:buSzTx/>
              <a:buFontTx/>
              <a:buNone/>
              <a:defRPr kumimoji="0" lang="zh-CN" altLang="en-US" sz="4300" b="1" i="0" u="none" strike="noStrike" kern="1200" cap="none" spc="350" normalizeH="0" baseline="0" noProof="1">
                <a:solidFill>
                  <a:schemeClr val="accent1">
                    <a:lumMod val="50000"/>
                  </a:schemeClr>
                </a:solidFill>
                <a:uFillTx/>
                <a:latin typeface="Arial" pitchFamily="34" charset="0"/>
                <a:ea typeface="汉仪正圆 55简" panose="00020600040101010101" charset="-122"/>
                <a:cs typeface="+mn-cs"/>
              </a:defRPr>
            </a:lvl1pPr>
          </a:lstStyle>
          <a:p>
            <a:pPr lvl="0"/>
            <a:r>
              <a:rPr>
                <a:sym typeface="+mn-ea"/>
              </a:rPr>
              <a:t>编辑标题</a:t>
            </a:r>
            <a:endParaRPr>
              <a:sym typeface="+mn-ea"/>
            </a:endParaRPr>
          </a:p>
        </p:txBody>
      </p:sp>
      <p:sp>
        <p:nvSpPr>
          <p:cNvPr id="5" name="副标题 3"/>
          <p:cNvSpPr/>
          <p:nvPr>
            <p:ph type="subTitle" idx="3" hasCustomPrompt="1"/>
            <p:custDataLst>
              <p:tags r:id="rId12"/>
            </p:custDataLst>
          </p:nvPr>
        </p:nvSpPr>
        <p:spPr>
          <a:xfrm>
            <a:off x="1248215" y="2737268"/>
            <a:ext cx="5330486" cy="615183"/>
          </a:xfrm>
        </p:spPr>
        <p:txBody>
          <a:bodyPr vert="horz" wrap="square" lIns="101600" tIns="0" rIns="82550" bIns="0" rtlCol="0" anchor="t" anchorCtr="0">
            <a:normAutofit/>
          </a:bodyPr>
          <a:lstStyle>
            <a:lvl1pPr marL="0" marR="0" indent="-228600" algn="l" defTabSz="914400" rtl="0" eaLnBrk="1" fontAlgn="auto" latinLnBrk="0" hangingPunct="1">
              <a:lnSpc>
                <a:spcPct val="100000"/>
              </a:lnSpc>
              <a:spcBef>
                <a:spcPct val="0"/>
              </a:spcBef>
              <a:spcAft>
                <a:spcPts val="1000"/>
              </a:spcAft>
              <a:buClrTx/>
              <a:buSzTx/>
              <a:buFontTx/>
              <a:buNone/>
              <a:defRPr kumimoji="0" lang="zh-CN" altLang="en-US" sz="3200" b="0" i="0" u="none" strike="noStrike" kern="1200" cap="none" spc="350" normalizeH="0" baseline="0" noProof="1">
                <a:solidFill>
                  <a:schemeClr val="dk1">
                    <a:lumMod val="85000"/>
                    <a:lumOff val="15000"/>
                  </a:schemeClr>
                </a:solidFill>
                <a:uFillTx/>
                <a:latin typeface="Arial" pitchFamily="34" charset="0"/>
                <a:ea typeface="汉仪正圆 55简" panose="00020600040101010101"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r>
              <a:rPr>
                <a:sym typeface="+mn-ea"/>
              </a:rPr>
              <a:t>单击此处编辑副标题</a:t>
            </a:r>
            <a:endParaRPr>
              <a:sym typeface="+mn-ea"/>
            </a:endParaRPr>
          </a:p>
        </p:txBody>
      </p:sp>
      <p:sp>
        <p:nvSpPr>
          <p:cNvPr id="7" name="文本占位符 5"/>
          <p:cNvSpPr/>
          <p:nvPr>
            <p:ph type="body" idx="4" hasCustomPrompt="1"/>
            <p:custDataLst>
              <p:tags r:id="rId13"/>
            </p:custDataLst>
          </p:nvPr>
        </p:nvSpPr>
        <p:spPr>
          <a:xfrm>
            <a:off x="1248215" y="1591137"/>
            <a:ext cx="3130555" cy="981363"/>
          </a:xfrm>
        </p:spPr>
        <p:txBody>
          <a:bodyPr vert="horz" wrap="square" lIns="101600" tIns="0" rIns="82550" bIns="0" rtlCol="0" anchor="b" anchorCtr="0">
            <a:normAutofit/>
          </a:bodyPr>
          <a:lstStyle>
            <a:lvl1pPr marL="0" marR="0" indent="-228600" algn="l" defTabSz="914400" rtl="0" eaLnBrk="1" fontAlgn="auto" latinLnBrk="0" hangingPunct="1">
              <a:lnSpc>
                <a:spcPct val="100000"/>
              </a:lnSpc>
              <a:spcBef>
                <a:spcPct val="0"/>
              </a:spcBef>
              <a:spcAft>
                <a:spcPts val="1000"/>
              </a:spcAft>
              <a:buClrTx/>
              <a:buSzTx/>
              <a:buFontTx/>
              <a:buNone/>
              <a:defRPr kumimoji="0" lang="zh-CN" altLang="en-US" sz="5600" b="1" i="0" u="none" strike="noStrike" kern="1200" cap="none" spc="56" normalizeH="0" baseline="0" noProof="1">
                <a:solidFill>
                  <a:schemeClr val="dk1">
                    <a:lumMod val="85000"/>
                    <a:lumOff val="15000"/>
                  </a:schemeClr>
                </a:solidFill>
                <a:uFillTx/>
                <a:latin typeface="Arial" pitchFamily="34" charset="0"/>
                <a:ea typeface="汉仪正圆 55简" panose="00020600040101010101"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pic>
        <p:nvPicPr>
          <p:cNvPr id="9" name="图片 8" descr="ppt5的副本-30"/>
          <p:cNvPicPr>
            <a:picLocks noChangeAspect="1"/>
          </p:cNvPicPr>
          <p:nvPr>
            <p:custDataLst>
              <p:tags r:id="rId2"/>
            </p:custDataLst>
          </p:nvPr>
        </p:nvPicPr>
        <p:blipFill>
          <a:blip r:embed="rId1"/>
          <a:stretch>
            <a:fillRect/>
          </a:stretch>
        </p:blipFill>
        <p:spPr>
          <a:xfrm>
            <a:off x="0" y="317"/>
            <a:ext cx="12191351" cy="6859905"/>
          </a:xfrm>
          <a:prstGeom prst="rect">
            <a:avLst/>
          </a:prstGeom>
        </p:spPr>
      </p:pic>
      <p:pic>
        <p:nvPicPr>
          <p:cNvPr id="8" name="图片 7" descr="ppt4_画板 1 副本 37"/>
          <p:cNvPicPr>
            <a:picLocks noChangeAspect="1"/>
          </p:cNvPicPr>
          <p:nvPr>
            <p:custDataLst>
              <p:tags r:id="rId4"/>
            </p:custDataLst>
          </p:nvPr>
        </p:nvPicPr>
        <p:blipFill>
          <a:blip r:embed="rId3"/>
          <a:stretch>
            <a:fillRect/>
          </a:stretch>
        </p:blipFill>
        <p:spPr>
          <a:xfrm>
            <a:off x="824250" y="525284"/>
            <a:ext cx="11366479" cy="5809338"/>
          </a:xfrm>
          <a:prstGeom prst="rect">
            <a:avLst/>
          </a:prstGeom>
        </p:spPr>
      </p:pic>
      <p:pic>
        <p:nvPicPr>
          <p:cNvPr id="7" name="图片 6" descr="ppt5的副本_画板 1 副本 51"/>
          <p:cNvPicPr>
            <a:picLocks noChangeAspect="1"/>
          </p:cNvPicPr>
          <p:nvPr>
            <p:custDataLst>
              <p:tags r:id="rId6"/>
            </p:custDataLst>
          </p:nvPr>
        </p:nvPicPr>
        <p:blipFill>
          <a:blip r:embed="rId5"/>
          <a:stretch>
            <a:fillRect/>
          </a:stretch>
        </p:blipFill>
        <p:spPr>
          <a:xfrm>
            <a:off x="0" y="5207978"/>
            <a:ext cx="1710962" cy="1651927"/>
          </a:xfrm>
          <a:prstGeom prst="rect">
            <a:avLst/>
          </a:prstGeom>
        </p:spPr>
      </p:pic>
      <p:sp>
        <p:nvSpPr>
          <p:cNvPr id="2" name="标题 1"/>
          <p:cNvSpPr>
            <a:spLocks noGrp="1"/>
          </p:cNvSpPr>
          <p:nvPr>
            <p:ph type="title"/>
            <p:custDataLst>
              <p:tags r:id="rId7"/>
            </p:custDataLst>
          </p:nvPr>
        </p:nvSpPr>
        <p:spPr>
          <a:xfrm>
            <a:off x="669777" y="443391"/>
            <a:ext cx="10850541" cy="441895"/>
          </a:xfrm>
        </p:spPr>
        <p:txBody>
          <a:bodyPr vert="horz" lIns="90170" tIns="46990" rIns="90170" bIns="46990" rtlCol="0" anchor="ctr"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汉仪正圆 55简" panose="0002060004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8"/>
            </p:custDataLst>
          </p:nvPr>
        </p:nvSpPr>
        <p:spPr>
          <a:xfrm>
            <a:off x="669777" y="953604"/>
            <a:ext cx="10850541" cy="5388065"/>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4pPr>
            <a:lvl5pPr marL="2056765"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9"/>
            </p:custDataLst>
          </p:nvPr>
        </p:nvSpPr>
        <p:spPr>
          <a:xfrm>
            <a:off x="879394"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0"/>
            </p:custDataLst>
          </p:nvPr>
        </p:nvSpPr>
        <p:spPr>
          <a:xfrm>
            <a:off x="4115047" y="6351038"/>
            <a:ext cx="3960000" cy="316800"/>
          </a:xfrm>
        </p:spPr>
        <p:txBody>
          <a:bodyPr/>
          <a:lstStyle>
            <a:lvl1pPr>
              <a:defRPr>
                <a:solidFill>
                  <a:schemeClr val="lt1">
                    <a:tint val="75000"/>
                  </a:schemeClr>
                </a:solidFill>
                <a:latin typeface="Arial" pitchFamily="34" charset="0"/>
                <a:ea typeface="汉仪正圆 55简" panose="00020600040101010101" charset="-122"/>
              </a:defRPr>
            </a:lvl1pPr>
          </a:lstStyle>
          <a:p>
            <a:endParaRPr lang="zh-CN" altLang="en-US"/>
          </a:p>
        </p:txBody>
      </p:sp>
      <p:sp>
        <p:nvSpPr>
          <p:cNvPr id="6" name="灯片编号占位符 5"/>
          <p:cNvSpPr>
            <a:spLocks noGrp="1"/>
          </p:cNvSpPr>
          <p:nvPr>
            <p:ph type="sldNum" sz="quarter" idx="12"/>
            <p:custDataLst>
              <p:tags r:id="rId11"/>
            </p:custDataLst>
          </p:nvPr>
        </p:nvSpPr>
        <p:spPr>
          <a:xfrm>
            <a:off x="8609043"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矩形 1"/>
          <p:cNvSpPr/>
          <p:nvPr>
            <p:custDataLst>
              <p:tags r:id="rId1"/>
            </p:custDataLst>
          </p:nvPr>
        </p:nvSpPr>
        <p:spPr>
          <a:xfrm>
            <a:off x="-318" y="0"/>
            <a:ext cx="12190729" cy="68595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endParaRPr lang="zh-CN" altLang="en-US" sz="1800">
              <a:solidFill>
                <a:schemeClr val="lt1"/>
              </a:solidFill>
            </a:endParaRPr>
          </a:p>
        </p:txBody>
      </p:sp>
      <p:pic>
        <p:nvPicPr>
          <p:cNvPr id="7" name="图片 6" descr="ppt5的副本_画板 1 副本 49"/>
          <p:cNvPicPr>
            <a:picLocks noChangeAspect="1"/>
          </p:cNvPicPr>
          <p:nvPr>
            <p:custDataLst>
              <p:tags r:id="rId3"/>
            </p:custDataLst>
          </p:nvPr>
        </p:nvPicPr>
        <p:blipFill>
          <a:blip r:embed="rId2"/>
          <a:stretch>
            <a:fillRect/>
          </a:stretch>
        </p:blipFill>
        <p:spPr>
          <a:xfrm>
            <a:off x="9166697" y="1440"/>
            <a:ext cx="3023397" cy="6856389"/>
          </a:xfrm>
          <a:prstGeom prst="rect">
            <a:avLst/>
          </a:prstGeom>
        </p:spPr>
      </p:pic>
      <p:pic>
        <p:nvPicPr>
          <p:cNvPr id="3" name="图片 2" descr="ppt5的副本_画板 1 副本 48"/>
          <p:cNvPicPr>
            <a:picLocks noChangeAspect="1"/>
          </p:cNvPicPr>
          <p:nvPr>
            <p:custDataLst>
              <p:tags r:id="rId5"/>
            </p:custDataLst>
          </p:nvPr>
        </p:nvPicPr>
        <p:blipFill>
          <a:blip r:embed="rId4"/>
          <a:stretch>
            <a:fillRect/>
          </a:stretch>
        </p:blipFill>
        <p:spPr>
          <a:xfrm>
            <a:off x="0" y="1171276"/>
            <a:ext cx="439330" cy="2497045"/>
          </a:xfrm>
          <a:prstGeom prst="rect">
            <a:avLst/>
          </a:prstGeom>
        </p:spPr>
      </p:pic>
      <p:sp>
        <p:nvSpPr>
          <p:cNvPr id="4" name="日期占位符 3"/>
          <p:cNvSpPr>
            <a:spLocks noGrp="1"/>
          </p:cNvSpPr>
          <p:nvPr>
            <p:ph type="dt" sz="half" idx="10"/>
            <p:custDataLst>
              <p:tags r:id="rId6"/>
            </p:custDataLst>
          </p:nvPr>
        </p:nvSpPr>
        <p:spPr>
          <a:xfrm>
            <a:off x="879394" y="6351038"/>
            <a:ext cx="2700000" cy="316800"/>
          </a:xfrm>
        </p:spPr>
        <p:txBody>
          <a:bodyPr/>
          <a:lstStyle>
            <a:lvl1pPr>
              <a:defRPr>
                <a:solidFill>
                  <a:schemeClr val="tx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115047" y="6351038"/>
            <a:ext cx="3960000" cy="316800"/>
          </a:xfrm>
        </p:spPr>
        <p:txBody>
          <a:bodyPr/>
          <a:lstStyle>
            <a:lvl1pPr>
              <a:defRPr>
                <a:solidFill>
                  <a:schemeClr val="tx1">
                    <a:tint val="75000"/>
                  </a:schemeClr>
                </a:solidFill>
                <a:latin typeface="Arial" pitchFamily="34" charset="0"/>
                <a:ea typeface="汉仪正圆 55简" panose="00020600040101010101" charset="-122"/>
              </a:defRPr>
            </a:lvl1pPr>
          </a:lstStyle>
          <a:p>
            <a:endParaRPr lang="zh-CN" altLang="en-US"/>
          </a:p>
        </p:txBody>
      </p:sp>
      <p:sp>
        <p:nvSpPr>
          <p:cNvPr id="6" name="灯片编号占位符 5"/>
          <p:cNvSpPr>
            <a:spLocks noGrp="1"/>
          </p:cNvSpPr>
          <p:nvPr>
            <p:ph type="sldNum" sz="quarter" idx="12"/>
            <p:custDataLst>
              <p:tags r:id="rId8"/>
            </p:custDataLst>
          </p:nvPr>
        </p:nvSpPr>
        <p:spPr>
          <a:xfrm>
            <a:off x="8609043"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
        <p:nvSpPr>
          <p:cNvPr id="15" name="椭圆 14"/>
          <p:cNvSpPr/>
          <p:nvPr>
            <p:custDataLst>
              <p:tags r:id="rId9"/>
            </p:custDataLst>
          </p:nvPr>
        </p:nvSpPr>
        <p:spPr>
          <a:xfrm>
            <a:off x="1969334" y="4659906"/>
            <a:ext cx="139678" cy="139678"/>
          </a:xfrm>
          <a:prstGeom prst="ellips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endParaRPr lang="zh-CN" altLang="en-US" sz="1800">
              <a:solidFill>
                <a:schemeClr val="lt1"/>
              </a:solidFill>
              <a:latin typeface="Arial" pitchFamily="34" charset="0"/>
              <a:ea typeface="汉仪正圆 55简" panose="00020600040101010101" charset="-122"/>
            </a:endParaRPr>
          </a:p>
        </p:txBody>
      </p:sp>
      <p:sp>
        <p:nvSpPr>
          <p:cNvPr id="14" name="椭圆 13"/>
          <p:cNvSpPr/>
          <p:nvPr>
            <p:custDataLst>
              <p:tags r:id="rId10"/>
            </p:custDataLst>
          </p:nvPr>
        </p:nvSpPr>
        <p:spPr>
          <a:xfrm>
            <a:off x="1619968" y="4659906"/>
            <a:ext cx="139678" cy="139678"/>
          </a:xfrm>
          <a:prstGeom prst="ellips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endParaRPr lang="zh-CN" altLang="en-US" sz="1800">
              <a:solidFill>
                <a:schemeClr val="lt1"/>
              </a:solidFill>
              <a:latin typeface="Arial" pitchFamily="34" charset="0"/>
              <a:ea typeface="汉仪正圆 55简" panose="00020600040101010101" charset="-122"/>
            </a:endParaRPr>
          </a:p>
        </p:txBody>
      </p:sp>
      <p:sp>
        <p:nvSpPr>
          <p:cNvPr id="8" name="椭圆 7"/>
          <p:cNvSpPr/>
          <p:nvPr>
            <p:custDataLst>
              <p:tags r:id="rId11"/>
            </p:custDataLst>
          </p:nvPr>
        </p:nvSpPr>
        <p:spPr>
          <a:xfrm>
            <a:off x="1270602" y="4659906"/>
            <a:ext cx="139678" cy="139678"/>
          </a:xfrm>
          <a:prstGeom prst="ellips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endParaRPr lang="zh-CN" altLang="en-US" sz="1800">
              <a:solidFill>
                <a:schemeClr val="lt1"/>
              </a:solidFill>
              <a:latin typeface="Arial" pitchFamily="34" charset="0"/>
              <a:ea typeface="汉仪正圆 55简" panose="00020600040101010101" charset="-122"/>
            </a:endParaRPr>
          </a:p>
        </p:txBody>
      </p:sp>
      <p:sp>
        <p:nvSpPr>
          <p:cNvPr id="9" name="文本占位符 2"/>
          <p:cNvSpPr/>
          <p:nvPr>
            <p:ph type="body" idx="4" hasCustomPrompt="1"/>
            <p:custDataLst>
              <p:tags r:id="rId12"/>
            </p:custDataLst>
          </p:nvPr>
        </p:nvSpPr>
        <p:spPr>
          <a:xfrm>
            <a:off x="997428" y="5424460"/>
            <a:ext cx="4237760" cy="531983"/>
          </a:xfrm>
        </p:spPr>
        <p:txBody>
          <a:bodyPr vert="horz" wrap="square" lIns="101600" tIns="0" rIns="82550" bIns="0" rtlCol="0" anchor="t" anchorCtr="0">
            <a:normAutofit/>
          </a:bodyPr>
          <a:lstStyle>
            <a:lvl1pPr marL="0" marR="0" indent="-228600" algn="l" defTabSz="914400" rtl="0" eaLnBrk="1" fontAlgn="auto" latinLnBrk="0" hangingPunct="0">
              <a:lnSpc>
                <a:spcPct val="100000"/>
              </a:lnSpc>
              <a:spcBef>
                <a:spcPct val="0"/>
              </a:spcBef>
              <a:spcAft>
                <a:spcPct val="0"/>
              </a:spcAft>
              <a:buClrTx/>
              <a:buSzTx/>
              <a:buFontTx/>
              <a:buNone/>
              <a:defRPr kumimoji="0" lang="zh-CN" altLang="en-US" sz="1600" b="0" i="0" u="none" strike="noStrike" kern="0" cap="none" spc="0" normalizeH="0" baseline="0" noProof="1">
                <a:ln>
                  <a:noFill/>
                </a:ln>
                <a:solidFill>
                  <a:schemeClr val="dk1">
                    <a:lumMod val="85000"/>
                    <a:lumOff val="15000"/>
                  </a:schemeClr>
                </a:solidFill>
                <a:effectLst/>
                <a:uFillTx/>
                <a:latin typeface="Arial" pitchFamily="34" charset="0"/>
                <a:ea typeface="汉仪正圆 55简" panose="00020600040101010101" charset="-122"/>
                <a:cs typeface="+mj-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
        <p:nvSpPr>
          <p:cNvPr id="10" name="标题 3"/>
          <p:cNvSpPr/>
          <p:nvPr>
            <p:ph type="ctrTitle" idx="5" hasCustomPrompt="1"/>
            <p:custDataLst>
              <p:tags r:id="rId13"/>
            </p:custDataLst>
          </p:nvPr>
        </p:nvSpPr>
        <p:spPr>
          <a:xfrm>
            <a:off x="997428" y="2792793"/>
            <a:ext cx="5116462" cy="475541"/>
          </a:xfrm>
        </p:spPr>
        <p:txBody>
          <a:bodyPr vert="horz" wrap="square" lIns="101600" tIns="38100" rIns="76200" bIns="38100" rtlCol="0" anchor="ctr" anchorCtr="0">
            <a:normAutofit/>
          </a:bodyPr>
          <a:lstStyle>
            <a:lvl1pPr marL="0" marR="0" algn="l" defTabSz="914400" rtl="0" eaLnBrk="1" fontAlgn="auto" latinLnBrk="0" hangingPunct="0">
              <a:lnSpc>
                <a:spcPct val="100000"/>
              </a:lnSpc>
              <a:spcBef>
                <a:spcPct val="0"/>
              </a:spcBef>
              <a:spcAft>
                <a:spcPct val="0"/>
              </a:spcAft>
              <a:buClrTx/>
              <a:buSzTx/>
              <a:buFontTx/>
              <a:buNone/>
              <a:defRPr kumimoji="0" lang="zh-CN" altLang="en-US" sz="2300" b="0" i="0" u="none" strike="noStrike" kern="0" cap="none" spc="0" normalizeH="0" baseline="0" noProof="1">
                <a:ln>
                  <a:noFill/>
                </a:ln>
                <a:solidFill>
                  <a:schemeClr val="dk1">
                    <a:lumMod val="85000"/>
                    <a:lumOff val="15000"/>
                  </a:schemeClr>
                </a:solidFill>
                <a:effectLst/>
                <a:uFillTx/>
                <a:latin typeface="Arial" pitchFamily="34" charset="0"/>
                <a:ea typeface="汉仪正圆 55简" panose="00020600040101010101" charset="-122"/>
                <a:cs typeface="+mj-cs"/>
              </a:defRPr>
            </a:lvl1pPr>
          </a:lstStyle>
          <a:p>
            <a:pPr lvl="0"/>
            <a:r>
              <a:rPr>
                <a:sym typeface="+mn-ea"/>
              </a:rPr>
              <a:t>编辑标题</a:t>
            </a:r>
            <a:endParaRPr>
              <a:sym typeface="+mn-ea"/>
            </a:endParaRPr>
          </a:p>
        </p:txBody>
      </p:sp>
      <p:sp>
        <p:nvSpPr>
          <p:cNvPr id="11" name="文本占位符 4"/>
          <p:cNvSpPr/>
          <p:nvPr>
            <p:ph type="body" idx="6" hasCustomPrompt="1"/>
            <p:custDataLst>
              <p:tags r:id="rId14"/>
            </p:custDataLst>
          </p:nvPr>
        </p:nvSpPr>
        <p:spPr>
          <a:xfrm>
            <a:off x="997428" y="3312369"/>
            <a:ext cx="5198365" cy="766055"/>
          </a:xfrm>
        </p:spPr>
        <p:txBody>
          <a:bodyPr vert="horz" wrap="square" lIns="101600" tIns="0" rIns="82550" bIns="0" rtlCol="0" anchor="t" anchorCtr="0">
            <a:normAutofit/>
          </a:bodyPr>
          <a:lstStyle>
            <a:lvl1pPr marL="0" marR="0" indent="-228600" algn="l" defTabSz="914400" rtl="0" eaLnBrk="1" fontAlgn="auto" latinLnBrk="0" hangingPunct="0">
              <a:lnSpc>
                <a:spcPct val="100000"/>
              </a:lnSpc>
              <a:spcBef>
                <a:spcPct val="0"/>
              </a:spcBef>
              <a:spcAft>
                <a:spcPct val="0"/>
              </a:spcAft>
              <a:buClrTx/>
              <a:buSzTx/>
              <a:buFontTx/>
              <a:buNone/>
              <a:defRPr kumimoji="0" lang="zh-CN" altLang="en-US" sz="1600" b="0" i="0" u="none" strike="noStrike" kern="0" cap="none" spc="0" normalizeH="0" baseline="0" noProof="1">
                <a:ln>
                  <a:noFill/>
                </a:ln>
                <a:solidFill>
                  <a:schemeClr val="dk1">
                    <a:lumMod val="85000"/>
                    <a:lumOff val="15000"/>
                  </a:schemeClr>
                </a:solidFill>
                <a:effectLst/>
                <a:uFillTx/>
                <a:latin typeface="Arial" pitchFamily="34" charset="0"/>
                <a:ea typeface="汉仪正圆 55简" panose="00020600040101010101" charset="-122"/>
                <a:cs typeface="+mj-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pic>
        <p:nvPicPr>
          <p:cNvPr id="10" name="图片 9" descr="ppt5的副本-30"/>
          <p:cNvPicPr>
            <a:picLocks noChangeAspect="1"/>
          </p:cNvPicPr>
          <p:nvPr>
            <p:custDataLst>
              <p:tags r:id="rId2"/>
            </p:custDataLst>
          </p:nvPr>
        </p:nvPicPr>
        <p:blipFill>
          <a:blip r:embed="rId1"/>
          <a:stretch>
            <a:fillRect/>
          </a:stretch>
        </p:blipFill>
        <p:spPr>
          <a:xfrm>
            <a:off x="0" y="317"/>
            <a:ext cx="12191351" cy="6859905"/>
          </a:xfrm>
          <a:prstGeom prst="rect">
            <a:avLst/>
          </a:prstGeom>
        </p:spPr>
      </p:pic>
      <p:pic>
        <p:nvPicPr>
          <p:cNvPr id="9" name="图片 8" descr="ppt4_画板 1 副本 37"/>
          <p:cNvPicPr>
            <a:picLocks noChangeAspect="1"/>
          </p:cNvPicPr>
          <p:nvPr>
            <p:custDataLst>
              <p:tags r:id="rId4"/>
            </p:custDataLst>
          </p:nvPr>
        </p:nvPicPr>
        <p:blipFill>
          <a:blip r:embed="rId3"/>
          <a:stretch>
            <a:fillRect/>
          </a:stretch>
        </p:blipFill>
        <p:spPr>
          <a:xfrm>
            <a:off x="824250" y="525284"/>
            <a:ext cx="11366479" cy="5809338"/>
          </a:xfrm>
          <a:prstGeom prst="rect">
            <a:avLst/>
          </a:prstGeom>
        </p:spPr>
      </p:pic>
      <p:pic>
        <p:nvPicPr>
          <p:cNvPr id="8" name="图片 7" descr="ppt5的副本_画板 1 副本 51"/>
          <p:cNvPicPr>
            <a:picLocks noChangeAspect="1"/>
          </p:cNvPicPr>
          <p:nvPr>
            <p:custDataLst>
              <p:tags r:id="rId6"/>
            </p:custDataLst>
          </p:nvPr>
        </p:nvPicPr>
        <p:blipFill>
          <a:blip r:embed="rId5"/>
          <a:stretch>
            <a:fillRect/>
          </a:stretch>
        </p:blipFill>
        <p:spPr>
          <a:xfrm>
            <a:off x="0" y="5207978"/>
            <a:ext cx="1710962" cy="1651927"/>
          </a:xfrm>
          <a:prstGeom prst="rect">
            <a:avLst/>
          </a:prstGeom>
        </p:spPr>
      </p:pic>
      <p:sp>
        <p:nvSpPr>
          <p:cNvPr id="2" name="标题 1"/>
          <p:cNvSpPr>
            <a:spLocks noGrp="1"/>
          </p:cNvSpPr>
          <p:nvPr>
            <p:ph type="title"/>
            <p:custDataLst>
              <p:tags r:id="rId7"/>
            </p:custDataLst>
          </p:nvPr>
        </p:nvSpPr>
        <p:spPr>
          <a:xfrm>
            <a:off x="669777" y="443391"/>
            <a:ext cx="10850541" cy="441895"/>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汉仪正圆 55简" panose="0002060004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8"/>
            </p:custDataLst>
          </p:nvPr>
        </p:nvSpPr>
        <p:spPr>
          <a:xfrm>
            <a:off x="669825" y="953604"/>
            <a:ext cx="5282416" cy="5388065"/>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4pPr>
            <a:lvl5pPr marL="2056765"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9"/>
            </p:custDataLst>
          </p:nvPr>
        </p:nvSpPr>
        <p:spPr>
          <a:xfrm>
            <a:off x="6237902" y="953604"/>
            <a:ext cx="5282416" cy="5388065"/>
          </a:xfrm>
        </p:spPr>
        <p:txBody>
          <a:bodyPr lIns="90170" tIns="46990" rIns="90170" bIns="46990">
            <a:normAutofit/>
          </a:bodyPr>
          <a:lstStyle>
            <a:lvl1pPr eaLnBrk="1" fontAlgn="auto" latinLnBrk="0" hangingPunct="1">
              <a:defRPr sz="1600">
                <a:solidFill>
                  <a:schemeClr val="tx1"/>
                </a:solidFill>
                <a:latin typeface="Arial" pitchFamily="34" charset="0"/>
                <a:ea typeface="汉仪正圆 55简" panose="00020600040101010101" charset="-122"/>
              </a:defRPr>
            </a:lvl1pPr>
            <a:lvl2pPr eaLnBrk="1" fontAlgn="auto" latinLnBrk="0" hangingPunct="1">
              <a:defRPr sz="1600">
                <a:solidFill>
                  <a:schemeClr val="tx1"/>
                </a:solidFill>
                <a:latin typeface="Arial" pitchFamily="34" charset="0"/>
                <a:ea typeface="汉仪正圆 55简" panose="00020600040101010101" charset="-122"/>
              </a:defRPr>
            </a:lvl2pPr>
            <a:lvl3pPr eaLnBrk="1" fontAlgn="auto" latinLnBrk="0" hangingPunct="1">
              <a:defRPr sz="1600">
                <a:solidFill>
                  <a:schemeClr val="tx1"/>
                </a:solidFill>
                <a:latin typeface="Arial" pitchFamily="34" charset="0"/>
                <a:ea typeface="汉仪正圆 55简" panose="00020600040101010101" charset="-122"/>
              </a:defRPr>
            </a:lvl3pPr>
            <a:lvl4pPr eaLnBrk="1" fontAlgn="auto" latinLnBrk="0" hangingPunct="1">
              <a:defRPr sz="1600">
                <a:solidFill>
                  <a:schemeClr val="tx1"/>
                </a:solidFill>
                <a:latin typeface="Arial" pitchFamily="34" charset="0"/>
                <a:ea typeface="汉仪正圆 55简" panose="00020600040101010101" charset="-122"/>
              </a:defRPr>
            </a:lvl4pPr>
            <a:lvl5pPr eaLnBrk="1" fontAlgn="auto" latinLnBrk="0" hangingPunct="1">
              <a:defRPr sz="1600">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10"/>
            </p:custDataLst>
          </p:nvPr>
        </p:nvSpPr>
        <p:spPr>
          <a:xfrm>
            <a:off x="879394"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1"/>
            </p:custDataLst>
          </p:nvPr>
        </p:nvSpPr>
        <p:spPr>
          <a:xfrm>
            <a:off x="4115047" y="6351038"/>
            <a:ext cx="3960000" cy="316800"/>
          </a:xfrm>
        </p:spPr>
        <p:txBody>
          <a:bodyPr/>
          <a:lstStyle>
            <a:lvl1pPr>
              <a:defRPr>
                <a:solidFill>
                  <a:schemeClr val="lt1">
                    <a:tint val="75000"/>
                  </a:schemeClr>
                </a:solidFill>
                <a:latin typeface="Arial" pitchFamily="34" charset="0"/>
                <a:ea typeface="汉仪正圆 55简" panose="00020600040101010101" charset="-122"/>
              </a:defRPr>
            </a:lvl1pPr>
          </a:lstStyle>
          <a:p>
            <a:endParaRPr lang="zh-CN" altLang="en-US"/>
          </a:p>
        </p:txBody>
      </p:sp>
      <p:sp>
        <p:nvSpPr>
          <p:cNvPr id="7" name="灯片编号占位符 6"/>
          <p:cNvSpPr>
            <a:spLocks noGrp="1"/>
          </p:cNvSpPr>
          <p:nvPr>
            <p:ph type="sldNum" sz="quarter" idx="12"/>
            <p:custDataLst>
              <p:tags r:id="rId12"/>
            </p:custDataLst>
          </p:nvPr>
        </p:nvSpPr>
        <p:spPr>
          <a:xfrm>
            <a:off x="8609043"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pic>
        <p:nvPicPr>
          <p:cNvPr id="12" name="图片 11" descr="ppt5的副本-30"/>
          <p:cNvPicPr>
            <a:picLocks noChangeAspect="1"/>
          </p:cNvPicPr>
          <p:nvPr>
            <p:custDataLst>
              <p:tags r:id="rId2"/>
            </p:custDataLst>
          </p:nvPr>
        </p:nvPicPr>
        <p:blipFill>
          <a:blip r:embed="rId1"/>
          <a:stretch>
            <a:fillRect/>
          </a:stretch>
        </p:blipFill>
        <p:spPr>
          <a:xfrm>
            <a:off x="0" y="317"/>
            <a:ext cx="12191351" cy="6859905"/>
          </a:xfrm>
          <a:prstGeom prst="rect">
            <a:avLst/>
          </a:prstGeom>
        </p:spPr>
      </p:pic>
      <p:pic>
        <p:nvPicPr>
          <p:cNvPr id="11" name="图片 10" descr="ppt4_画板 1 副本 37"/>
          <p:cNvPicPr>
            <a:picLocks noChangeAspect="1"/>
          </p:cNvPicPr>
          <p:nvPr>
            <p:custDataLst>
              <p:tags r:id="rId4"/>
            </p:custDataLst>
          </p:nvPr>
        </p:nvPicPr>
        <p:blipFill>
          <a:blip r:embed="rId3"/>
          <a:stretch>
            <a:fillRect/>
          </a:stretch>
        </p:blipFill>
        <p:spPr>
          <a:xfrm>
            <a:off x="824250" y="525284"/>
            <a:ext cx="11366479" cy="5809338"/>
          </a:xfrm>
          <a:prstGeom prst="rect">
            <a:avLst/>
          </a:prstGeom>
        </p:spPr>
      </p:pic>
      <p:pic>
        <p:nvPicPr>
          <p:cNvPr id="10" name="图片 9" descr="ppt5的副本_画板 1 副本 51"/>
          <p:cNvPicPr>
            <a:picLocks noChangeAspect="1"/>
          </p:cNvPicPr>
          <p:nvPr>
            <p:custDataLst>
              <p:tags r:id="rId6"/>
            </p:custDataLst>
          </p:nvPr>
        </p:nvPicPr>
        <p:blipFill>
          <a:blip r:embed="rId5"/>
          <a:stretch>
            <a:fillRect/>
          </a:stretch>
        </p:blipFill>
        <p:spPr>
          <a:xfrm>
            <a:off x="0" y="5207978"/>
            <a:ext cx="1710962" cy="1651927"/>
          </a:xfrm>
          <a:prstGeom prst="rect">
            <a:avLst/>
          </a:prstGeom>
        </p:spPr>
      </p:pic>
      <p:sp>
        <p:nvSpPr>
          <p:cNvPr id="2" name="标题 1"/>
          <p:cNvSpPr>
            <a:spLocks noGrp="1"/>
          </p:cNvSpPr>
          <p:nvPr>
            <p:ph type="title"/>
            <p:custDataLst>
              <p:tags r:id="rId7"/>
            </p:custDataLst>
          </p:nvPr>
        </p:nvSpPr>
        <p:spPr>
          <a:xfrm>
            <a:off x="669777" y="443391"/>
            <a:ext cx="10850541" cy="441895"/>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汉仪正圆 55简" panose="00020600040101010101"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8"/>
            </p:custDataLst>
          </p:nvPr>
        </p:nvSpPr>
        <p:spPr>
          <a:xfrm>
            <a:off x="669825" y="952749"/>
            <a:ext cx="5282416" cy="380943"/>
          </a:xfrm>
        </p:spPr>
        <p:txBody>
          <a:bodyPr lIns="90170" tIns="46990" rIns="90170" bIns="46990" anchor="ctr"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solidFill>
                <a:uFillTx/>
                <a:latin typeface="Arial" pitchFamily="34" charset="0"/>
                <a:ea typeface="汉仪正圆 55简" panose="00020600040101010101"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5365" indent="0">
              <a:buNone/>
              <a:defRPr sz="1600" b="1"/>
            </a:lvl6pPr>
            <a:lvl7pPr marL="2742565" indent="0">
              <a:buNone/>
              <a:defRPr sz="1600" b="1"/>
            </a:lvl7pPr>
            <a:lvl8pPr marL="3199765" indent="0">
              <a:buNone/>
              <a:defRPr sz="1600" b="1"/>
            </a:lvl8pPr>
            <a:lvl9pPr marL="3656965"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9"/>
            </p:custDataLst>
          </p:nvPr>
        </p:nvSpPr>
        <p:spPr>
          <a:xfrm>
            <a:off x="669820" y="1407628"/>
            <a:ext cx="5282375" cy="4933981"/>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4pPr>
            <a:lvl5pPr marL="2056765"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10"/>
            </p:custDataLst>
          </p:nvPr>
        </p:nvSpPr>
        <p:spPr>
          <a:xfrm>
            <a:off x="6234775" y="952749"/>
            <a:ext cx="5282416" cy="380943"/>
          </a:xfrm>
        </p:spPr>
        <p:txBody>
          <a:bodyPr vert="horz" lIns="90170" tIns="46990" rIns="90170" bIns="46990" rtlCol="0" anchor="ctr"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solidFill>
                <a:uFillTx/>
                <a:latin typeface="Arial" pitchFamily="34" charset="0"/>
                <a:ea typeface="汉仪正圆 55简" panose="00020600040101010101"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5365" indent="0">
              <a:buNone/>
              <a:defRPr sz="1600" b="1"/>
            </a:lvl6pPr>
            <a:lvl7pPr marL="2742565" indent="0">
              <a:buNone/>
              <a:defRPr sz="1600" b="1"/>
            </a:lvl7pPr>
            <a:lvl8pPr marL="3199765" indent="0">
              <a:buNone/>
              <a:defRPr sz="1600" b="1"/>
            </a:lvl8pPr>
            <a:lvl9pPr marL="3656965"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1"/>
            </p:custDataLst>
          </p:nvPr>
        </p:nvSpPr>
        <p:spPr>
          <a:xfrm>
            <a:off x="6234775" y="1407628"/>
            <a:ext cx="5282416" cy="4933981"/>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4pPr>
            <a:lvl5pPr marL="2056765"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2"/>
            </p:custDataLst>
          </p:nvPr>
        </p:nvSpPr>
        <p:spPr>
          <a:xfrm>
            <a:off x="879394"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3"/>
            </p:custDataLst>
          </p:nvPr>
        </p:nvSpPr>
        <p:spPr>
          <a:xfrm>
            <a:off x="4115047" y="6351038"/>
            <a:ext cx="3960000" cy="316800"/>
          </a:xfrm>
        </p:spPr>
        <p:txBody>
          <a:bodyPr/>
          <a:lstStyle>
            <a:lvl1pPr>
              <a:defRPr>
                <a:solidFill>
                  <a:schemeClr val="lt1">
                    <a:tint val="75000"/>
                  </a:schemeClr>
                </a:solidFill>
                <a:latin typeface="Arial" pitchFamily="34" charset="0"/>
                <a:ea typeface="汉仪正圆 55简" panose="00020600040101010101" charset="-122"/>
              </a:defRPr>
            </a:lvl1pPr>
          </a:lstStyle>
          <a:p>
            <a:endParaRPr lang="zh-CN" altLang="en-US"/>
          </a:p>
        </p:txBody>
      </p:sp>
      <p:sp>
        <p:nvSpPr>
          <p:cNvPr id="9" name="灯片编号占位符 8"/>
          <p:cNvSpPr>
            <a:spLocks noGrp="1"/>
          </p:cNvSpPr>
          <p:nvPr>
            <p:ph type="sldNum" sz="quarter" idx="12"/>
            <p:custDataLst>
              <p:tags r:id="rId14"/>
            </p:custDataLst>
          </p:nvPr>
        </p:nvSpPr>
        <p:spPr>
          <a:xfrm>
            <a:off x="8609043"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7" name="矩形 6"/>
          <p:cNvSpPr/>
          <p:nvPr>
            <p:custDataLst>
              <p:tags r:id="rId1"/>
            </p:custDataLst>
          </p:nvPr>
        </p:nvSpPr>
        <p:spPr>
          <a:xfrm>
            <a:off x="-318" y="-635"/>
            <a:ext cx="12190729" cy="68595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endParaRPr lang="zh-CN" altLang="en-US" sz="1800">
              <a:solidFill>
                <a:schemeClr val="lt1"/>
              </a:solidFill>
            </a:endParaRPr>
          </a:p>
        </p:txBody>
      </p:sp>
      <p:pic>
        <p:nvPicPr>
          <p:cNvPr id="6" name="图片 5" descr="ppt5的副本_画板 1 副本 46"/>
          <p:cNvPicPr>
            <a:picLocks noChangeAspect="1"/>
          </p:cNvPicPr>
          <p:nvPr>
            <p:custDataLst>
              <p:tags r:id="rId3"/>
            </p:custDataLst>
          </p:nvPr>
        </p:nvPicPr>
        <p:blipFill>
          <a:blip r:embed="rId2"/>
          <a:stretch>
            <a:fillRect/>
          </a:stretch>
        </p:blipFill>
        <p:spPr>
          <a:xfrm>
            <a:off x="0" y="0"/>
            <a:ext cx="5857052" cy="6858635"/>
          </a:xfrm>
          <a:prstGeom prst="rect">
            <a:avLst/>
          </a:prstGeom>
        </p:spPr>
      </p:pic>
      <p:sp>
        <p:nvSpPr>
          <p:cNvPr id="2" name="标题 1"/>
          <p:cNvSpPr>
            <a:spLocks noGrp="1"/>
          </p:cNvSpPr>
          <p:nvPr>
            <p:ph type="title"/>
            <p:custDataLst>
              <p:tags r:id="rId4"/>
            </p:custDataLst>
          </p:nvPr>
        </p:nvSpPr>
        <p:spPr>
          <a:xfrm>
            <a:off x="669777" y="443387"/>
            <a:ext cx="10850541" cy="441895"/>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汉仪正圆 55简" panose="00020600040101010101"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5"/>
            </p:custDataLst>
          </p:nvPr>
        </p:nvSpPr>
        <p:spPr>
          <a:xfrm>
            <a:off x="879394" y="6351038"/>
            <a:ext cx="2700000" cy="316800"/>
          </a:xfrm>
        </p:spPr>
        <p:txBody>
          <a:bodyPr/>
          <a:lstStyle>
            <a:lvl1pPr>
              <a:defRPr>
                <a:solidFill>
                  <a:schemeClr val="tx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115047" y="6351038"/>
            <a:ext cx="3960000" cy="316800"/>
          </a:xfrm>
        </p:spPr>
        <p:txBody>
          <a:bodyPr/>
          <a:lstStyle>
            <a:lvl1pPr>
              <a:defRPr>
                <a:solidFill>
                  <a:schemeClr val="tx1">
                    <a:tint val="75000"/>
                  </a:schemeClr>
                </a:solidFill>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7"/>
            </p:custDataLst>
          </p:nvPr>
        </p:nvSpPr>
        <p:spPr>
          <a:xfrm>
            <a:off x="8609043" y="6351038"/>
            <a:ext cx="2700000" cy="316800"/>
          </a:xfrm>
        </p:spPr>
        <p:txBody>
          <a:bodyPr/>
          <a:lstStyle>
            <a:lvl1pPr>
              <a:defRPr>
                <a:solidFill>
                  <a:schemeClr val="tx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a:xfrm>
            <a:off x="879394" y="6351038"/>
            <a:ext cx="2700000" cy="316800"/>
          </a:xfrm>
        </p:spPr>
        <p:txBody>
          <a:bodyPr/>
          <a:lstStyle>
            <a:lvl1pPr>
              <a:defRPr>
                <a:solidFill>
                  <a:schemeClr val="tx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a:xfrm>
            <a:off x="4115047" y="6351038"/>
            <a:ext cx="3960000" cy="316800"/>
          </a:xfrm>
        </p:spPr>
        <p:txBody>
          <a:bodyPr/>
          <a:lstStyle>
            <a:lvl1pPr>
              <a:defRPr>
                <a:solidFill>
                  <a:schemeClr val="tx1">
                    <a:tint val="75000"/>
                  </a:schemeClr>
                </a:solidFill>
                <a:latin typeface="Arial" pitchFamily="34" charset="0"/>
                <a:ea typeface="汉仪正圆 55简" panose="00020600040101010101" charset="-122"/>
              </a:defRPr>
            </a:lvl1pPr>
          </a:lstStyle>
          <a:p>
            <a:endParaRPr lang="zh-CN" altLang="en-US"/>
          </a:p>
        </p:txBody>
      </p:sp>
      <p:sp>
        <p:nvSpPr>
          <p:cNvPr id="4" name="灯片编号占位符 3"/>
          <p:cNvSpPr>
            <a:spLocks noGrp="1"/>
          </p:cNvSpPr>
          <p:nvPr>
            <p:ph type="sldNum" sz="quarter" idx="12"/>
            <p:custDataLst>
              <p:tags r:id="rId3"/>
            </p:custDataLst>
          </p:nvPr>
        </p:nvSpPr>
        <p:spPr>
          <a:xfrm>
            <a:off x="8609043" y="6351038"/>
            <a:ext cx="2700000" cy="316800"/>
          </a:xfrm>
        </p:spPr>
        <p:txBody>
          <a:bodyPr/>
          <a:lstStyle>
            <a:lvl1pPr>
              <a:defRPr>
                <a:solidFill>
                  <a:schemeClr val="tx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pic>
        <p:nvPicPr>
          <p:cNvPr id="10" name="图片 9" descr="ppt5的副本-30"/>
          <p:cNvPicPr>
            <a:picLocks noChangeAspect="1"/>
          </p:cNvPicPr>
          <p:nvPr>
            <p:custDataLst>
              <p:tags r:id="rId2"/>
            </p:custDataLst>
          </p:nvPr>
        </p:nvPicPr>
        <p:blipFill>
          <a:blip r:embed="rId1"/>
          <a:stretch>
            <a:fillRect/>
          </a:stretch>
        </p:blipFill>
        <p:spPr>
          <a:xfrm>
            <a:off x="0" y="317"/>
            <a:ext cx="12191351" cy="6859905"/>
          </a:xfrm>
          <a:prstGeom prst="rect">
            <a:avLst/>
          </a:prstGeom>
        </p:spPr>
      </p:pic>
      <p:pic>
        <p:nvPicPr>
          <p:cNvPr id="9" name="图片 8" descr="ppt4_画板 1 副本 37"/>
          <p:cNvPicPr>
            <a:picLocks noChangeAspect="1"/>
          </p:cNvPicPr>
          <p:nvPr>
            <p:custDataLst>
              <p:tags r:id="rId4"/>
            </p:custDataLst>
          </p:nvPr>
        </p:nvPicPr>
        <p:blipFill>
          <a:blip r:embed="rId3"/>
          <a:stretch>
            <a:fillRect/>
          </a:stretch>
        </p:blipFill>
        <p:spPr>
          <a:xfrm>
            <a:off x="824250" y="525284"/>
            <a:ext cx="11366479" cy="5809338"/>
          </a:xfrm>
          <a:prstGeom prst="rect">
            <a:avLst/>
          </a:prstGeom>
        </p:spPr>
      </p:pic>
      <p:pic>
        <p:nvPicPr>
          <p:cNvPr id="8" name="图片 7" descr="ppt5的副本_画板 1 副本 51"/>
          <p:cNvPicPr>
            <a:picLocks noChangeAspect="1"/>
          </p:cNvPicPr>
          <p:nvPr>
            <p:custDataLst>
              <p:tags r:id="rId6"/>
            </p:custDataLst>
          </p:nvPr>
        </p:nvPicPr>
        <p:blipFill>
          <a:blip r:embed="rId5"/>
          <a:stretch>
            <a:fillRect/>
          </a:stretch>
        </p:blipFill>
        <p:spPr>
          <a:xfrm>
            <a:off x="0" y="5207978"/>
            <a:ext cx="1710962" cy="1651927"/>
          </a:xfrm>
          <a:prstGeom prst="rect">
            <a:avLst/>
          </a:prstGeom>
        </p:spPr>
      </p:pic>
      <p:sp>
        <p:nvSpPr>
          <p:cNvPr id="2" name="标题 1"/>
          <p:cNvSpPr>
            <a:spLocks noGrp="1"/>
          </p:cNvSpPr>
          <p:nvPr>
            <p:ph type="title"/>
            <p:custDataLst>
              <p:tags r:id="rId7"/>
            </p:custDataLst>
          </p:nvPr>
        </p:nvSpPr>
        <p:spPr>
          <a:xfrm>
            <a:off x="669825" y="443391"/>
            <a:ext cx="10850541" cy="441895"/>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汉仪正圆 55简" panose="00020600040101010101"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8"/>
            </p:custDataLst>
          </p:nvPr>
        </p:nvSpPr>
        <p:spPr>
          <a:xfrm>
            <a:off x="669825" y="953604"/>
            <a:ext cx="5282416" cy="5388065"/>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6765"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9"/>
            </p:custDataLst>
          </p:nvPr>
        </p:nvSpPr>
        <p:spPr>
          <a:xfrm>
            <a:off x="6237950" y="953604"/>
            <a:ext cx="5282416" cy="5388065"/>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汉仪正圆 55简" panose="00020600040101010101"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10"/>
            </p:custDataLst>
          </p:nvPr>
        </p:nvSpPr>
        <p:spPr>
          <a:xfrm>
            <a:off x="879394"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1"/>
            </p:custDataLst>
          </p:nvPr>
        </p:nvSpPr>
        <p:spPr>
          <a:xfrm>
            <a:off x="4115047" y="6351038"/>
            <a:ext cx="3960000" cy="316800"/>
          </a:xfrm>
        </p:spPr>
        <p:txBody>
          <a:bodyPr/>
          <a:lstStyle>
            <a:lvl1pPr>
              <a:defRPr>
                <a:solidFill>
                  <a:schemeClr val="lt1">
                    <a:tint val="75000"/>
                  </a:schemeClr>
                </a:solidFill>
                <a:latin typeface="Arial" pitchFamily="34" charset="0"/>
                <a:ea typeface="汉仪正圆 55简" panose="00020600040101010101" charset="-122"/>
              </a:defRPr>
            </a:lvl1pPr>
          </a:lstStyle>
          <a:p>
            <a:endParaRPr lang="zh-CN" altLang="en-US"/>
          </a:p>
        </p:txBody>
      </p:sp>
      <p:sp>
        <p:nvSpPr>
          <p:cNvPr id="7" name="灯片编号占位符 6"/>
          <p:cNvSpPr>
            <a:spLocks noGrp="1"/>
          </p:cNvSpPr>
          <p:nvPr>
            <p:ph type="sldNum" sz="quarter" idx="12"/>
            <p:custDataLst>
              <p:tags r:id="rId12"/>
            </p:custDataLst>
          </p:nvPr>
        </p:nvSpPr>
        <p:spPr>
          <a:xfrm>
            <a:off x="8609043"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pic>
        <p:nvPicPr>
          <p:cNvPr id="9" name="图片 8" descr="ppt5的副本-30"/>
          <p:cNvPicPr>
            <a:picLocks noChangeAspect="1"/>
          </p:cNvPicPr>
          <p:nvPr>
            <p:custDataLst>
              <p:tags r:id="rId2"/>
            </p:custDataLst>
          </p:nvPr>
        </p:nvPicPr>
        <p:blipFill>
          <a:blip r:embed="rId1"/>
          <a:stretch>
            <a:fillRect/>
          </a:stretch>
        </p:blipFill>
        <p:spPr>
          <a:xfrm>
            <a:off x="0" y="317"/>
            <a:ext cx="12191351" cy="6859905"/>
          </a:xfrm>
          <a:prstGeom prst="rect">
            <a:avLst/>
          </a:prstGeom>
        </p:spPr>
      </p:pic>
      <p:pic>
        <p:nvPicPr>
          <p:cNvPr id="8" name="图片 7" descr="ppt4_画板 1 副本 37"/>
          <p:cNvPicPr>
            <a:picLocks noChangeAspect="1"/>
          </p:cNvPicPr>
          <p:nvPr>
            <p:custDataLst>
              <p:tags r:id="rId4"/>
            </p:custDataLst>
          </p:nvPr>
        </p:nvPicPr>
        <p:blipFill>
          <a:blip r:embed="rId3"/>
          <a:stretch>
            <a:fillRect/>
          </a:stretch>
        </p:blipFill>
        <p:spPr>
          <a:xfrm>
            <a:off x="824250" y="525284"/>
            <a:ext cx="11366479" cy="5809338"/>
          </a:xfrm>
          <a:prstGeom prst="rect">
            <a:avLst/>
          </a:prstGeom>
        </p:spPr>
      </p:pic>
      <p:pic>
        <p:nvPicPr>
          <p:cNvPr id="7" name="图片 6" descr="ppt5的副本_画板 1 副本 51"/>
          <p:cNvPicPr>
            <a:picLocks noChangeAspect="1"/>
          </p:cNvPicPr>
          <p:nvPr>
            <p:custDataLst>
              <p:tags r:id="rId6"/>
            </p:custDataLst>
          </p:nvPr>
        </p:nvPicPr>
        <p:blipFill>
          <a:blip r:embed="rId5"/>
          <a:stretch>
            <a:fillRect/>
          </a:stretch>
        </p:blipFill>
        <p:spPr>
          <a:xfrm>
            <a:off x="0" y="5207978"/>
            <a:ext cx="1710962" cy="1651927"/>
          </a:xfrm>
          <a:prstGeom prst="rect">
            <a:avLst/>
          </a:prstGeom>
        </p:spPr>
      </p:pic>
      <p:sp>
        <p:nvSpPr>
          <p:cNvPr id="2" name="竖排标题 1"/>
          <p:cNvSpPr>
            <a:spLocks noGrp="1"/>
          </p:cNvSpPr>
          <p:nvPr>
            <p:ph type="title" orient="vert"/>
            <p:custDataLst>
              <p:tags r:id="rId7"/>
            </p:custDataLst>
          </p:nvPr>
        </p:nvSpPr>
        <p:spPr>
          <a:xfrm>
            <a:off x="10569483" y="953604"/>
            <a:ext cx="950835" cy="5388065"/>
          </a:xfrm>
        </p:spPr>
        <p:txBody>
          <a:bodyPr vert="eaVert" lIns="90170" tIns="46990" rIns="90170" bIns="4699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Arial" pitchFamily="34" charset="0"/>
                <a:ea typeface="汉仪正圆 55简" panose="00020600040101010101"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8"/>
            </p:custDataLst>
          </p:nvPr>
        </p:nvSpPr>
        <p:spPr>
          <a:xfrm>
            <a:off x="669820" y="953596"/>
            <a:ext cx="9826565" cy="5388065"/>
          </a:xfrm>
        </p:spPr>
        <p:txBody>
          <a:bodyPr vert="eaVert"/>
          <a:lstStyle>
            <a:lvl1pPr indent="0" eaLnBrk="1" fontAlgn="auto" latinLnBrk="0" hangingPunct="1">
              <a:defRPr>
                <a:solidFill>
                  <a:schemeClr val="tx1"/>
                </a:solidFill>
                <a:latin typeface="Arial" pitchFamily="34" charset="0"/>
                <a:ea typeface="汉仪正圆 55简" panose="00020600040101010101" charset="-122"/>
              </a:defRPr>
            </a:lvl1pPr>
            <a:lvl2pPr indent="0" eaLnBrk="1" fontAlgn="auto" latinLnBrk="0" hangingPunct="1">
              <a:defRPr>
                <a:solidFill>
                  <a:schemeClr val="tx1"/>
                </a:solidFill>
                <a:latin typeface="Arial" pitchFamily="34" charset="0"/>
                <a:ea typeface="汉仪正圆 55简" panose="00020600040101010101" charset="-122"/>
              </a:defRPr>
            </a:lvl2pPr>
            <a:lvl3pPr indent="0" eaLnBrk="1" fontAlgn="auto" latinLnBrk="0" hangingPunct="1">
              <a:defRPr>
                <a:solidFill>
                  <a:schemeClr val="tx1"/>
                </a:solidFill>
                <a:latin typeface="Arial" pitchFamily="34" charset="0"/>
                <a:ea typeface="汉仪正圆 55简" panose="00020600040101010101" charset="-122"/>
              </a:defRPr>
            </a:lvl3pPr>
            <a:lvl4pPr indent="0" eaLnBrk="1" fontAlgn="auto" latinLnBrk="0" hangingPunct="1">
              <a:defRPr>
                <a:solidFill>
                  <a:schemeClr val="tx1"/>
                </a:solidFill>
                <a:latin typeface="Arial" pitchFamily="34" charset="0"/>
                <a:ea typeface="汉仪正圆 55简" panose="00020600040101010101" charset="-122"/>
              </a:defRPr>
            </a:lvl4pPr>
            <a:lvl5pPr indent="0" eaLnBrk="1" fontAlgn="auto" latinLnBrk="0" hangingPunct="1">
              <a:defRPr>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9"/>
            </p:custDataLst>
          </p:nvPr>
        </p:nvSpPr>
        <p:spPr>
          <a:xfrm>
            <a:off x="879394"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0"/>
            </p:custDataLst>
          </p:nvPr>
        </p:nvSpPr>
        <p:spPr>
          <a:xfrm>
            <a:off x="4115047" y="6351038"/>
            <a:ext cx="3960000" cy="316800"/>
          </a:xfrm>
        </p:spPr>
        <p:txBody>
          <a:bodyPr/>
          <a:lstStyle>
            <a:lvl1pPr>
              <a:defRPr>
                <a:solidFill>
                  <a:schemeClr val="lt1">
                    <a:tint val="75000"/>
                  </a:schemeClr>
                </a:solidFill>
                <a:latin typeface="Arial" pitchFamily="34" charset="0"/>
                <a:ea typeface="汉仪正圆 55简" panose="00020600040101010101" charset="-122"/>
              </a:defRPr>
            </a:lvl1pPr>
          </a:lstStyle>
          <a:p>
            <a:endParaRPr lang="zh-CN" altLang="en-US"/>
          </a:p>
        </p:txBody>
      </p:sp>
      <p:sp>
        <p:nvSpPr>
          <p:cNvPr id="6" name="灯片编号占位符 5"/>
          <p:cNvSpPr>
            <a:spLocks noGrp="1"/>
          </p:cNvSpPr>
          <p:nvPr>
            <p:ph type="sldNum" sz="quarter" idx="12"/>
            <p:custDataLst>
              <p:tags r:id="rId11"/>
            </p:custDataLst>
          </p:nvPr>
        </p:nvSpPr>
        <p:spPr>
          <a:xfrm>
            <a:off x="8609043"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pic>
        <p:nvPicPr>
          <p:cNvPr id="8" name="图片 7" descr="ppt5的副本-30"/>
          <p:cNvPicPr>
            <a:picLocks noChangeAspect="1"/>
          </p:cNvPicPr>
          <p:nvPr>
            <p:custDataLst>
              <p:tags r:id="rId2"/>
            </p:custDataLst>
          </p:nvPr>
        </p:nvPicPr>
        <p:blipFill>
          <a:blip r:embed="rId1"/>
          <a:stretch>
            <a:fillRect/>
          </a:stretch>
        </p:blipFill>
        <p:spPr>
          <a:xfrm>
            <a:off x="0" y="317"/>
            <a:ext cx="12191351" cy="6859905"/>
          </a:xfrm>
          <a:prstGeom prst="rect">
            <a:avLst/>
          </a:prstGeom>
        </p:spPr>
      </p:pic>
      <p:pic>
        <p:nvPicPr>
          <p:cNvPr id="2" name="图片 1" descr="ppt4_画板 1 副本 37"/>
          <p:cNvPicPr>
            <a:picLocks noChangeAspect="1"/>
          </p:cNvPicPr>
          <p:nvPr>
            <p:custDataLst>
              <p:tags r:id="rId4"/>
            </p:custDataLst>
          </p:nvPr>
        </p:nvPicPr>
        <p:blipFill>
          <a:blip r:embed="rId3"/>
          <a:stretch>
            <a:fillRect/>
          </a:stretch>
        </p:blipFill>
        <p:spPr>
          <a:xfrm>
            <a:off x="824250" y="525284"/>
            <a:ext cx="11366479" cy="5809338"/>
          </a:xfrm>
          <a:prstGeom prst="rect">
            <a:avLst/>
          </a:prstGeom>
        </p:spPr>
      </p:pic>
      <p:pic>
        <p:nvPicPr>
          <p:cNvPr id="6" name="图片 5" descr="ppt5的副本_画板 1 副本 51"/>
          <p:cNvPicPr>
            <a:picLocks noChangeAspect="1"/>
          </p:cNvPicPr>
          <p:nvPr>
            <p:custDataLst>
              <p:tags r:id="rId6"/>
            </p:custDataLst>
          </p:nvPr>
        </p:nvPicPr>
        <p:blipFill>
          <a:blip r:embed="rId5"/>
          <a:stretch>
            <a:fillRect/>
          </a:stretch>
        </p:blipFill>
        <p:spPr>
          <a:xfrm>
            <a:off x="0" y="5207978"/>
            <a:ext cx="1710962" cy="1651927"/>
          </a:xfrm>
          <a:prstGeom prst="rect">
            <a:avLst/>
          </a:prstGeom>
        </p:spPr>
      </p:pic>
      <p:sp>
        <p:nvSpPr>
          <p:cNvPr id="3" name="日期占位符 2"/>
          <p:cNvSpPr>
            <a:spLocks noGrp="1"/>
          </p:cNvSpPr>
          <p:nvPr>
            <p:ph type="dt" sz="half" idx="10"/>
            <p:custDataLst>
              <p:tags r:id="rId7"/>
            </p:custDataLst>
          </p:nvPr>
        </p:nvSpPr>
        <p:spPr>
          <a:xfrm>
            <a:off x="879394"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a:xfrm>
            <a:off x="4115047" y="6351038"/>
            <a:ext cx="3960000" cy="316800"/>
          </a:xfrm>
        </p:spPr>
        <p:txBody>
          <a:bodyPr/>
          <a:lstStyle>
            <a:lvl1pPr>
              <a:defRPr>
                <a:solidFill>
                  <a:schemeClr val="lt1">
                    <a:tint val="75000"/>
                  </a:schemeClr>
                </a:solidFill>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a:xfrm>
            <a:off x="8609043"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0"/>
            </p:custDataLst>
          </p:nvPr>
        </p:nvSpPr>
        <p:spPr>
          <a:xfrm>
            <a:off x="669825" y="953604"/>
            <a:ext cx="10850541" cy="5388065"/>
          </a:xfrm>
        </p:spPr>
        <p:txBody>
          <a:bodyPr/>
          <a:lstStyle>
            <a:lvl1pPr>
              <a:defRPr>
                <a:solidFill>
                  <a:schemeClr val="tx1"/>
                </a:solidFill>
                <a:latin typeface="Arial" pitchFamily="34" charset="0"/>
                <a:ea typeface="汉仪正圆 55简" panose="00020600040101010101" charset="-122"/>
              </a:defRPr>
            </a:lvl1pPr>
            <a:lvl2pPr>
              <a:defRPr>
                <a:solidFill>
                  <a:schemeClr val="tx1"/>
                </a:solidFill>
                <a:latin typeface="Arial" pitchFamily="34" charset="0"/>
                <a:ea typeface="汉仪正圆 55简" panose="00020600040101010101" charset="-122"/>
              </a:defRPr>
            </a:lvl2pPr>
            <a:lvl3pPr>
              <a:defRPr>
                <a:solidFill>
                  <a:schemeClr val="tx1"/>
                </a:solidFill>
                <a:latin typeface="Arial" pitchFamily="34" charset="0"/>
                <a:ea typeface="汉仪正圆 55简" panose="00020600040101010101" charset="-122"/>
              </a:defRPr>
            </a:lvl3pPr>
            <a:lvl4pPr>
              <a:defRPr>
                <a:solidFill>
                  <a:schemeClr val="tx1"/>
                </a:solidFill>
                <a:latin typeface="Arial" pitchFamily="34" charset="0"/>
                <a:ea typeface="汉仪正圆 55简" panose="00020600040101010101" charset="-122"/>
              </a:defRPr>
            </a:lvl4pPr>
            <a:lvl5pPr>
              <a:defRPr>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9" name="图片 8"/>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317"/>
            <a:ext cx="12190095" cy="6858952"/>
          </a:xfrm>
          <a:prstGeom prst="rect">
            <a:avLst/>
          </a:prstGeom>
        </p:spPr>
      </p:pic>
      <p:pic>
        <p:nvPicPr>
          <p:cNvPr id="2" name="图片 1" descr="ppt5的副本_画板 1 副本 14"/>
          <p:cNvPicPr>
            <a:picLocks noChangeAspect="1"/>
          </p:cNvPicPr>
          <p:nvPr>
            <p:custDataLst>
              <p:tags r:id="rId4"/>
            </p:custDataLst>
          </p:nvPr>
        </p:nvPicPr>
        <p:blipFill>
          <a:blip r:embed="rId3"/>
          <a:stretch>
            <a:fillRect/>
          </a:stretch>
        </p:blipFill>
        <p:spPr>
          <a:xfrm>
            <a:off x="6200080" y="1091450"/>
            <a:ext cx="5125915" cy="5786556"/>
          </a:xfrm>
          <a:prstGeom prst="rect">
            <a:avLst/>
          </a:prstGeom>
        </p:spPr>
      </p:pic>
      <p:sp>
        <p:nvSpPr>
          <p:cNvPr id="3" name="日期占位符 2"/>
          <p:cNvSpPr>
            <a:spLocks noGrp="1"/>
          </p:cNvSpPr>
          <p:nvPr>
            <p:ph type="dt" sz="half" idx="10"/>
            <p:custDataLst>
              <p:tags r:id="rId5"/>
            </p:custDataLst>
          </p:nvPr>
        </p:nvSpPr>
        <p:spPr>
          <a:xfrm>
            <a:off x="879394" y="6351038"/>
            <a:ext cx="2700000" cy="316800"/>
          </a:xfrm>
        </p:spPr>
        <p:txBody>
          <a:bodyPr/>
          <a:lstStyle>
            <a:lvl1pPr>
              <a:defRPr>
                <a:solidFill>
                  <a:schemeClr val="tx1">
                    <a:tint val="75000"/>
                  </a:schemeClr>
                </a:solidFill>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115047" y="6351038"/>
            <a:ext cx="3960000" cy="316800"/>
          </a:xfrm>
        </p:spPr>
        <p:txBody>
          <a:bodyPr/>
          <a:lstStyle>
            <a:lvl1pPr>
              <a:defRPr>
                <a:solidFill>
                  <a:schemeClr val="tx1">
                    <a:tint val="75000"/>
                  </a:schemeClr>
                </a:solidFill>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7"/>
            </p:custDataLst>
          </p:nvPr>
        </p:nvSpPr>
        <p:spPr>
          <a:xfrm>
            <a:off x="8609043" y="6351038"/>
            <a:ext cx="2700000" cy="316800"/>
          </a:xfrm>
        </p:spPr>
        <p:txBody>
          <a:bodyPr/>
          <a:lstStyle>
            <a:lvl1pPr>
              <a:defRPr>
                <a:solidFill>
                  <a:schemeClr val="lt1">
                    <a:tint val="75000"/>
                  </a:schemeClr>
                </a:solidFill>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
        <p:nvSpPr>
          <p:cNvPr id="6" name="标题 1"/>
          <p:cNvSpPr/>
          <p:nvPr>
            <p:ph type="title" idx="1" hasCustomPrompt="1"/>
            <p:custDataLst>
              <p:tags r:id="rId8"/>
            </p:custDataLst>
          </p:nvPr>
        </p:nvSpPr>
        <p:spPr>
          <a:xfrm>
            <a:off x="997428" y="900000"/>
            <a:ext cx="4736995" cy="2088824"/>
          </a:xfrm>
        </p:spPr>
        <p:txBody>
          <a:bodyPr vert="horz" wrap="square" lIns="101600" tIns="38100" rIns="76200" bIns="38100" rtlCol="0" anchor="ctr" anchorCtr="0">
            <a:normAutofit/>
          </a:bodyPr>
          <a:lstStyle>
            <a:lvl1pPr marL="0" marR="0" algn="l" defTabSz="914400" rtl="0" eaLnBrk="1" fontAlgn="auto" latinLnBrk="0" hangingPunct="0">
              <a:lnSpc>
                <a:spcPct val="98000"/>
              </a:lnSpc>
              <a:spcBef>
                <a:spcPct val="0"/>
              </a:spcBef>
              <a:spcAft>
                <a:spcPct val="0"/>
              </a:spcAft>
              <a:buClrTx/>
              <a:buSzTx/>
              <a:buFontTx/>
              <a:buNone/>
              <a:defRPr kumimoji="0" lang="zh-CN" altLang="en-US" sz="7200" b="1" i="0" u="none" strike="noStrike" kern="0" cap="none" spc="0" normalizeH="0" baseline="0" noProof="1">
                <a:ln>
                  <a:noFill/>
                </a:ln>
                <a:solidFill>
                  <a:schemeClr val="accent1">
                    <a:lumMod val="50000"/>
                  </a:schemeClr>
                </a:solidFill>
                <a:effectLst/>
                <a:uFillTx/>
                <a:latin typeface="Arial" pitchFamily="34" charset="0"/>
                <a:ea typeface="汉仪正圆 55简" panose="00020600040101010101" charset="-122"/>
                <a:cs typeface="+mj-cs"/>
              </a:defRPr>
            </a:lvl1pPr>
          </a:lstStyle>
          <a:p>
            <a:pPr lvl="0"/>
            <a:r>
              <a:rPr>
                <a:sym typeface="+mn-ea"/>
              </a:rPr>
              <a:t>编辑标题</a:t>
            </a:r>
            <a:endParaRPr>
              <a:sym typeface="+mn-ea"/>
            </a:endParaRPr>
          </a:p>
        </p:txBody>
      </p:sp>
      <p:sp>
        <p:nvSpPr>
          <p:cNvPr id="7" name="文本占位符 2"/>
          <p:cNvSpPr/>
          <p:nvPr>
            <p:ph type="body" idx="2" hasCustomPrompt="1"/>
            <p:custDataLst>
              <p:tags r:id="rId9"/>
            </p:custDataLst>
          </p:nvPr>
        </p:nvSpPr>
        <p:spPr>
          <a:xfrm>
            <a:off x="997428" y="3418623"/>
            <a:ext cx="4736995" cy="603156"/>
          </a:xfrm>
        </p:spPr>
        <p:txBody>
          <a:bodyPr vert="horz" wrap="square" lIns="101600" tIns="0" rIns="82550" bIns="0" rtlCol="0" anchor="t" anchorCtr="0">
            <a:normAutofit/>
          </a:bodyPr>
          <a:lstStyle>
            <a:lvl1pPr marL="0" marR="0" indent="-228600" algn="l" defTabSz="914400" rtl="0" eaLnBrk="1" fontAlgn="auto" latinLnBrk="0" hangingPunct="0">
              <a:lnSpc>
                <a:spcPct val="124000"/>
              </a:lnSpc>
              <a:spcBef>
                <a:spcPct val="0"/>
              </a:spcBef>
              <a:spcAft>
                <a:spcPct val="0"/>
              </a:spcAft>
              <a:buClrTx/>
              <a:buSzTx/>
              <a:buFontTx/>
              <a:buNone/>
              <a:defRPr kumimoji="0" lang="zh-CN" altLang="en-US" sz="2400" b="0" i="0" u="none" strike="noStrike" kern="0" cap="none" spc="0" normalizeH="0" baseline="0" noProof="1">
                <a:ln>
                  <a:noFill/>
                </a:ln>
                <a:solidFill>
                  <a:schemeClr val="dk1">
                    <a:lumMod val="85000"/>
                    <a:lumOff val="15000"/>
                  </a:schemeClr>
                </a:solidFill>
                <a:effectLst/>
                <a:uFillTx/>
                <a:latin typeface="Arial" pitchFamily="34" charset="0"/>
                <a:ea typeface="汉仪正圆 55简" panose="00020600040101010101" charset="-122"/>
                <a:cs typeface="+mj-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
        <p:nvSpPr>
          <p:cNvPr id="8" name="文本占位符 3"/>
          <p:cNvSpPr/>
          <p:nvPr>
            <p:ph type="body" idx="3" hasCustomPrompt="1"/>
            <p:custDataLst>
              <p:tags r:id="rId10"/>
            </p:custDataLst>
          </p:nvPr>
        </p:nvSpPr>
        <p:spPr>
          <a:xfrm>
            <a:off x="997428" y="5108002"/>
            <a:ext cx="2185963" cy="410146"/>
          </a:xfrm>
        </p:spPr>
        <p:txBody>
          <a:bodyPr vert="horz" wrap="square" lIns="101600" tIns="0" rIns="82550" bIns="0" rtlCol="0" anchor="b" anchorCtr="0">
            <a:normAutofit/>
          </a:bodyPr>
          <a:lstStyle>
            <a:lvl1pPr marL="0" marR="0" indent="-228600" algn="l" defTabSz="914400" rtl="0" eaLnBrk="1" fontAlgn="auto" latinLnBrk="0" hangingPunct="0">
              <a:lnSpc>
                <a:spcPct val="125000"/>
              </a:lnSpc>
              <a:spcBef>
                <a:spcPct val="0"/>
              </a:spcBef>
              <a:spcAft>
                <a:spcPct val="0"/>
              </a:spcAft>
              <a:buClrTx/>
              <a:buSzTx/>
              <a:buFontTx/>
              <a:buNone/>
              <a:defRPr kumimoji="0" lang="zh-CN" altLang="en-US" sz="1800" b="0" i="0" u="none" strike="noStrike" kern="0" cap="none" spc="0" normalizeH="0" baseline="0" noProof="1">
                <a:ln>
                  <a:noFill/>
                </a:ln>
                <a:solidFill>
                  <a:schemeClr val="accent1">
                    <a:lumMod val="50000"/>
                  </a:schemeClr>
                </a:solidFill>
                <a:effectLst/>
                <a:uFillTx/>
                <a:latin typeface="Arial" pitchFamily="34" charset="0"/>
                <a:ea typeface="汉仪正圆 55简" panose="00020600040101010101" charset="-122"/>
                <a:cs typeface="+mj-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
        <p:nvSpPr>
          <p:cNvPr id="10" name="文本占位符 4"/>
          <p:cNvSpPr/>
          <p:nvPr>
            <p:ph type="body" idx="4" hasCustomPrompt="1"/>
            <p:custDataLst>
              <p:tags r:id="rId11"/>
            </p:custDataLst>
          </p:nvPr>
        </p:nvSpPr>
        <p:spPr>
          <a:xfrm>
            <a:off x="997428" y="5549409"/>
            <a:ext cx="2185963" cy="410146"/>
          </a:xfrm>
        </p:spPr>
        <p:txBody>
          <a:bodyPr vert="horz" wrap="square" lIns="101600" tIns="0" rIns="82550" bIns="0" rtlCol="0" anchor="t" anchorCtr="0">
            <a:normAutofit/>
          </a:bodyPr>
          <a:lstStyle>
            <a:lvl1pPr marL="0" marR="0" indent="-228600" algn="l" defTabSz="914400" rtl="0" eaLnBrk="1" fontAlgn="auto" latinLnBrk="0" hangingPunct="0">
              <a:lnSpc>
                <a:spcPct val="125000"/>
              </a:lnSpc>
              <a:spcBef>
                <a:spcPct val="0"/>
              </a:spcBef>
              <a:spcAft>
                <a:spcPct val="0"/>
              </a:spcAft>
              <a:buClrTx/>
              <a:buSzTx/>
              <a:buFontTx/>
              <a:buNone/>
              <a:defRPr kumimoji="0" lang="zh-CN" altLang="en-US" sz="1800" b="0" i="0" u="none" strike="noStrike" kern="0" cap="none" spc="0" normalizeH="0" baseline="0" noProof="1">
                <a:ln>
                  <a:noFill/>
                </a:ln>
                <a:solidFill>
                  <a:schemeClr val="accent1">
                    <a:lumMod val="50000"/>
                  </a:schemeClr>
                </a:solidFill>
                <a:effectLst/>
                <a:uFillTx/>
                <a:latin typeface="Arial" pitchFamily="34" charset="0"/>
                <a:ea typeface="汉仪正圆 55简" panose="00020600040101010101" charset="-122"/>
                <a:cs typeface="+mj-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spTree>
      <p:nvGrpSpPr>
        <p:cNvPr id="1" name=""/>
        <p:cNvGrpSpPr/>
        <p:nvPr/>
      </p:nvGrpSpPr>
      <p:grpSpPr>
        <a:xfrm>
          <a:off x="0" y="0"/>
          <a:ext cx="0" cy="0"/>
        </a:xfrm>
      </p:grpSpPr>
      <p:pic>
        <p:nvPicPr>
          <p:cNvPr id="8" name="图片 7" descr="ppt5的副本-30"/>
          <p:cNvPicPr>
            <a:picLocks noChangeAspect="1"/>
          </p:cNvPicPr>
          <p:nvPr>
            <p:custDataLst>
              <p:tags r:id="rId2"/>
            </p:custDataLst>
          </p:nvPr>
        </p:nvPicPr>
        <p:blipFill>
          <a:blip r:embed="rId1"/>
          <a:stretch>
            <a:fillRect/>
          </a:stretch>
        </p:blipFill>
        <p:spPr>
          <a:xfrm>
            <a:off x="0" y="317"/>
            <a:ext cx="12191351" cy="6859905"/>
          </a:xfrm>
          <a:prstGeom prst="rect">
            <a:avLst/>
          </a:prstGeom>
        </p:spPr>
      </p:pic>
      <p:pic>
        <p:nvPicPr>
          <p:cNvPr id="7" name="图片 6" descr="ppt4_画板 1 副本 37"/>
          <p:cNvPicPr>
            <a:picLocks noChangeAspect="1"/>
          </p:cNvPicPr>
          <p:nvPr>
            <p:custDataLst>
              <p:tags r:id="rId4"/>
            </p:custDataLst>
          </p:nvPr>
        </p:nvPicPr>
        <p:blipFill>
          <a:blip r:embed="rId3"/>
          <a:stretch>
            <a:fillRect/>
          </a:stretch>
        </p:blipFill>
        <p:spPr>
          <a:xfrm>
            <a:off x="824250" y="525284"/>
            <a:ext cx="11366479" cy="5809338"/>
          </a:xfrm>
          <a:prstGeom prst="rect">
            <a:avLst/>
          </a:prstGeom>
        </p:spPr>
      </p:pic>
      <p:pic>
        <p:nvPicPr>
          <p:cNvPr id="6" name="图片 5" descr="ppt5的副本_画板 1 副本 51"/>
          <p:cNvPicPr>
            <a:picLocks noChangeAspect="1"/>
          </p:cNvPicPr>
          <p:nvPr>
            <p:custDataLst>
              <p:tags r:id="rId6"/>
            </p:custDataLst>
          </p:nvPr>
        </p:nvPicPr>
        <p:blipFill>
          <a:blip r:embed="rId5"/>
          <a:stretch>
            <a:fillRect/>
          </a:stretch>
        </p:blipFill>
        <p:spPr>
          <a:xfrm>
            <a:off x="0" y="5207978"/>
            <a:ext cx="1710962" cy="1651927"/>
          </a:xfrm>
          <a:prstGeom prst="rect">
            <a:avLst/>
          </a:prstGeom>
        </p:spPr>
      </p:pic>
      <p:sp>
        <p:nvSpPr>
          <p:cNvPr id="2" name="标题 1"/>
          <p:cNvSpPr>
            <a:spLocks noGrp="1"/>
          </p:cNvSpPr>
          <p:nvPr>
            <p:ph type="title"/>
            <p:custDataLst>
              <p:tags r:id="rId7"/>
            </p:custDataLst>
          </p:nvPr>
        </p:nvSpPr>
        <p:spPr>
          <a:xfrm>
            <a:off x="669777" y="443387"/>
            <a:ext cx="10850541" cy="441895"/>
          </a:xfrm>
        </p:spPr>
        <p:txBody>
          <a:bodyPr/>
          <a:lstStyle>
            <a:lvl1pPr>
              <a:defRPr baseline="0">
                <a:solidFill>
                  <a:schemeClr val="tx1"/>
                </a:solidFill>
                <a:latin typeface="Arial" pitchFamily="34" charset="0"/>
                <a:ea typeface="汉仪正圆 55简" panose="0002060004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8"/>
            </p:custDataLst>
          </p:nvPr>
        </p:nvSpPr>
        <p:spPr>
          <a:xfrm>
            <a:off x="879394" y="6351038"/>
            <a:ext cx="2700000" cy="316800"/>
          </a:xfrm>
        </p:spPr>
        <p:txBody>
          <a:bodyPr/>
          <a:lstStyle>
            <a:lvl1pPr>
              <a:defRPr>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a:xfrm>
            <a:off x="4115047" y="6351038"/>
            <a:ext cx="3960000" cy="316800"/>
          </a:xfrm>
        </p:spPr>
        <p:txBody>
          <a:bodyPr/>
          <a:lstStyle>
            <a:lvl1pPr>
              <a:defRPr>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10"/>
            </p:custDataLst>
          </p:nvPr>
        </p:nvSpPr>
        <p:spPr>
          <a:xfrm>
            <a:off x="8609043" y="6351038"/>
            <a:ext cx="2700000" cy="316800"/>
          </a:xfrm>
        </p:spPr>
        <p:txBody>
          <a:bodyPr/>
          <a:lstStyle>
            <a:lvl1pPr>
              <a:defRPr>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spTree>
      <p:nvGrpSpPr>
        <p:cNvPr id="1" name=""/>
        <p:cNvGrpSpPr/>
        <p:nvPr/>
      </p:nvGrpSpPr>
      <p:grpSpPr>
        <a:xfrm>
          <a:off x="0" y="0"/>
          <a:ext cx="0" cy="0"/>
        </a:xfrm>
      </p:grpSpPr>
      <p:pic>
        <p:nvPicPr>
          <p:cNvPr id="9" name="图片 8" descr="ppt5的副本-30"/>
          <p:cNvPicPr>
            <a:picLocks noChangeAspect="1"/>
          </p:cNvPicPr>
          <p:nvPr>
            <p:custDataLst>
              <p:tags r:id="rId2"/>
            </p:custDataLst>
          </p:nvPr>
        </p:nvPicPr>
        <p:blipFill>
          <a:blip r:embed="rId1"/>
          <a:stretch>
            <a:fillRect/>
          </a:stretch>
        </p:blipFill>
        <p:spPr>
          <a:xfrm>
            <a:off x="0" y="-318"/>
            <a:ext cx="12191351" cy="6859905"/>
          </a:xfrm>
          <a:prstGeom prst="rect">
            <a:avLst/>
          </a:prstGeom>
        </p:spPr>
      </p:pic>
      <p:sp>
        <p:nvSpPr>
          <p:cNvPr id="8" name="矩形 7"/>
          <p:cNvSpPr/>
          <p:nvPr>
            <p:custDataLst>
              <p:tags r:id="rId3"/>
            </p:custDataLst>
          </p:nvPr>
        </p:nvSpPr>
        <p:spPr>
          <a:xfrm>
            <a:off x="293548" y="304256"/>
            <a:ext cx="11604586" cy="625075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endParaRPr lang="zh-CN" altLang="en-US" sz="1800">
              <a:solidFill>
                <a:schemeClr val="lt1"/>
              </a:solidFill>
            </a:endParaRPr>
          </a:p>
        </p:txBody>
      </p:sp>
      <p:pic>
        <p:nvPicPr>
          <p:cNvPr id="6" name="图片 5" descr="ppt5的副本_画板 1 副本 51"/>
          <p:cNvPicPr>
            <a:picLocks noChangeAspect="1"/>
          </p:cNvPicPr>
          <p:nvPr>
            <p:custDataLst>
              <p:tags r:id="rId5"/>
            </p:custDataLst>
          </p:nvPr>
        </p:nvPicPr>
        <p:blipFill>
          <a:blip r:embed="rId4"/>
          <a:stretch>
            <a:fillRect/>
          </a:stretch>
        </p:blipFill>
        <p:spPr>
          <a:xfrm>
            <a:off x="635" y="5589828"/>
            <a:ext cx="1314807" cy="1269442"/>
          </a:xfrm>
          <a:prstGeom prst="rect">
            <a:avLst/>
          </a:prstGeom>
        </p:spPr>
      </p:pic>
      <p:sp>
        <p:nvSpPr>
          <p:cNvPr id="2" name="标题 1"/>
          <p:cNvSpPr>
            <a:spLocks noGrp="1"/>
          </p:cNvSpPr>
          <p:nvPr>
            <p:ph type="title" hasCustomPrompt="1"/>
            <p:custDataLst>
              <p:tags r:id="rId6"/>
            </p:custDataLst>
          </p:nvPr>
        </p:nvSpPr>
        <p:spPr>
          <a:xfrm>
            <a:off x="1281400" y="1249555"/>
            <a:ext cx="9624896" cy="723487"/>
          </a:xfrm>
        </p:spPr>
        <p:txBody>
          <a:bodyPr anchor="ctr"/>
          <a:lstStyle>
            <a:lvl1pPr>
              <a:defRPr sz="3200" baseline="0">
                <a:solidFill>
                  <a:schemeClr val="tx1"/>
                </a:solidFill>
                <a:latin typeface="Arial" pitchFamily="34" charset="0"/>
                <a:ea typeface="汉仪正圆 55简" panose="00020600040101010101"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7"/>
            </p:custDataLst>
          </p:nvPr>
        </p:nvSpPr>
        <p:spPr>
          <a:xfrm>
            <a:off x="1280913" y="2164589"/>
            <a:ext cx="9625096" cy="3444662"/>
          </a:xfrm>
        </p:spPr>
        <p:txBody>
          <a:bodyPr/>
          <a:lstStyle>
            <a:lvl1pPr>
              <a:defRPr baseline="0">
                <a:solidFill>
                  <a:schemeClr val="tx1"/>
                </a:solidFill>
                <a:latin typeface="Arial" pitchFamily="34" charset="0"/>
                <a:ea typeface="汉仪正圆 55简" panose="00020600040101010101" charset="-122"/>
              </a:defRPr>
            </a:lvl1pPr>
            <a:lvl2pPr>
              <a:defRPr baseline="0">
                <a:solidFill>
                  <a:schemeClr val="tx1"/>
                </a:solidFill>
                <a:latin typeface="Arial" pitchFamily="34" charset="0"/>
                <a:ea typeface="汉仪正圆 55简" panose="00020600040101010101" charset="-122"/>
              </a:defRPr>
            </a:lvl2pPr>
            <a:lvl3pPr>
              <a:defRPr baseline="0">
                <a:solidFill>
                  <a:schemeClr val="tx1"/>
                </a:solidFill>
                <a:latin typeface="Arial" pitchFamily="34" charset="0"/>
                <a:ea typeface="汉仪正圆 55简" panose="00020600040101010101" charset="-122"/>
              </a:defRPr>
            </a:lvl3pPr>
            <a:lvl4pPr>
              <a:defRPr baseline="0">
                <a:solidFill>
                  <a:schemeClr val="tx1"/>
                </a:solidFill>
                <a:latin typeface="Arial" pitchFamily="34" charset="0"/>
                <a:ea typeface="汉仪正圆 55简" panose="00020600040101010101" charset="-122"/>
              </a:defRPr>
            </a:lvl4pPr>
            <a:lvl5pPr>
              <a:defRPr baseline="0">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8"/>
            </p:custDataLst>
          </p:nvPr>
        </p:nvSpPr>
        <p:spPr>
          <a:xfrm>
            <a:off x="879394" y="6351038"/>
            <a:ext cx="2700000" cy="316800"/>
          </a:xfrm>
        </p:spPr>
        <p:txBody>
          <a:bodyPr/>
          <a:lstStyle>
            <a:lvl1pPr>
              <a:defRPr>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a:xfrm>
            <a:off x="4115047" y="6351038"/>
            <a:ext cx="3960000" cy="316800"/>
          </a:xfrm>
        </p:spPr>
        <p:txBody>
          <a:bodyPr/>
          <a:lstStyle>
            <a:lvl1pPr>
              <a:defRPr>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10"/>
            </p:custDataLst>
          </p:nvPr>
        </p:nvSpPr>
        <p:spPr>
          <a:xfrm>
            <a:off x="8609043" y="6351038"/>
            <a:ext cx="2700000" cy="316800"/>
          </a:xfrm>
        </p:spPr>
        <p:txBody>
          <a:bodyPr/>
          <a:lstStyle>
            <a:lvl1pPr>
              <a:defRPr>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pic>
        <p:nvPicPr>
          <p:cNvPr id="8" name="图片 7" descr="ppt5的副本-30"/>
          <p:cNvPicPr>
            <a:picLocks noChangeAspect="1"/>
          </p:cNvPicPr>
          <p:nvPr>
            <p:custDataLst>
              <p:tags r:id="rId2"/>
            </p:custDataLst>
          </p:nvPr>
        </p:nvPicPr>
        <p:blipFill>
          <a:blip r:embed="rId1"/>
          <a:stretch>
            <a:fillRect/>
          </a:stretch>
        </p:blipFill>
        <p:spPr>
          <a:xfrm>
            <a:off x="635" y="-318"/>
            <a:ext cx="12190716" cy="6859905"/>
          </a:xfrm>
          <a:prstGeom prst="rect">
            <a:avLst/>
          </a:prstGeom>
        </p:spPr>
      </p:pic>
      <p:sp>
        <p:nvSpPr>
          <p:cNvPr id="6" name="矩形 5"/>
          <p:cNvSpPr/>
          <p:nvPr>
            <p:custDataLst>
              <p:tags r:id="rId3"/>
            </p:custDataLst>
          </p:nvPr>
        </p:nvSpPr>
        <p:spPr>
          <a:xfrm>
            <a:off x="794" y="1"/>
            <a:ext cx="4822706" cy="6867526"/>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lvl="0" algn="ctr"/>
            <a:endParaRPr lang="en-US" altLang="zh-CN" sz="1800">
              <a:solidFill>
                <a:schemeClr val="lt1"/>
              </a:solidFill>
              <a:sym typeface="+mn-ea"/>
            </a:endParaRPr>
          </a:p>
        </p:txBody>
      </p:sp>
      <p:sp>
        <p:nvSpPr>
          <p:cNvPr id="2" name="标题 1"/>
          <p:cNvSpPr>
            <a:spLocks noGrp="1"/>
          </p:cNvSpPr>
          <p:nvPr>
            <p:ph type="title" hasCustomPrompt="1"/>
            <p:custDataLst>
              <p:tags r:id="rId4"/>
            </p:custDataLst>
          </p:nvPr>
        </p:nvSpPr>
        <p:spPr>
          <a:xfrm>
            <a:off x="583109" y="770693"/>
            <a:ext cx="3959381" cy="881862"/>
          </a:xfrm>
        </p:spPr>
        <p:txBody>
          <a:bodyPr anchor="ctr" anchorCtr="0"/>
          <a:lstStyle>
            <a:lvl1pPr>
              <a:defRPr sz="3600" baseline="0">
                <a:solidFill>
                  <a:schemeClr val="tx1"/>
                </a:solidFill>
                <a:latin typeface="Arial" pitchFamily="34" charset="0"/>
                <a:ea typeface="汉仪正圆 55简" panose="00020600040101010101" charset="-122"/>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a:xfrm>
            <a:off x="879394" y="6351038"/>
            <a:ext cx="2700000" cy="316800"/>
          </a:xfrm>
        </p:spPr>
        <p:txBody>
          <a:bodyPr/>
          <a:lstStyle>
            <a:lvl1pPr>
              <a:defRPr>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115047" y="6351038"/>
            <a:ext cx="3960000" cy="316800"/>
          </a:xfrm>
        </p:spPr>
        <p:txBody>
          <a:bodyPr/>
          <a:lstStyle>
            <a:lvl1pPr>
              <a:defRPr>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7"/>
            </p:custDataLst>
          </p:nvPr>
        </p:nvSpPr>
        <p:spPr>
          <a:xfrm>
            <a:off x="8609043" y="6351038"/>
            <a:ext cx="2700000" cy="316800"/>
          </a:xfrm>
        </p:spPr>
        <p:txBody>
          <a:bodyPr/>
          <a:lstStyle>
            <a:lvl1pPr>
              <a:defRPr>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708" y="1765025"/>
            <a:ext cx="3955782" cy="4092560"/>
          </a:xfrm>
        </p:spPr>
        <p:txBody>
          <a:bodyPr/>
          <a:lstStyle>
            <a:lvl1pPr>
              <a:defRPr baseline="0">
                <a:solidFill>
                  <a:schemeClr val="tx1"/>
                </a:solidFill>
                <a:latin typeface="Arial" pitchFamily="34" charset="0"/>
                <a:ea typeface="汉仪正圆 55简" panose="00020600040101010101" charset="-122"/>
              </a:defRPr>
            </a:lvl1pPr>
            <a:lvl2pPr>
              <a:defRPr baseline="0">
                <a:solidFill>
                  <a:schemeClr val="tx1"/>
                </a:solidFill>
                <a:latin typeface="Arial" pitchFamily="34" charset="0"/>
                <a:ea typeface="汉仪正圆 55简" panose="00020600040101010101" charset="-122"/>
              </a:defRPr>
            </a:lvl2pPr>
            <a:lvl3pPr>
              <a:defRPr baseline="0">
                <a:solidFill>
                  <a:schemeClr val="tx1"/>
                </a:solidFill>
                <a:latin typeface="Arial" pitchFamily="34" charset="0"/>
                <a:ea typeface="汉仪正圆 55简" panose="00020600040101010101" charset="-122"/>
              </a:defRPr>
            </a:lvl3pPr>
            <a:lvl4pPr>
              <a:defRPr baseline="0">
                <a:solidFill>
                  <a:schemeClr val="tx1"/>
                </a:solidFill>
                <a:latin typeface="Arial" pitchFamily="34" charset="0"/>
                <a:ea typeface="汉仪正圆 55简" panose="00020600040101010101" charset="-122"/>
              </a:defRPr>
            </a:lvl4pPr>
            <a:lvl5pPr>
              <a:defRPr baseline="0">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0403" y="770949"/>
            <a:ext cx="6478988" cy="5087142"/>
          </a:xfrm>
        </p:spPr>
        <p:txBody>
          <a:bodyPr/>
          <a:lstStyle>
            <a:lvl1pPr>
              <a:defRPr baseline="0">
                <a:solidFill>
                  <a:schemeClr val="tx1"/>
                </a:solidFill>
                <a:latin typeface="Arial" pitchFamily="34" charset="0"/>
                <a:ea typeface="汉仪正圆 55简" panose="00020600040101010101" charset="-122"/>
              </a:defRPr>
            </a:lvl1pPr>
            <a:lvl2pPr>
              <a:defRPr baseline="0">
                <a:solidFill>
                  <a:schemeClr val="tx1"/>
                </a:solidFill>
                <a:latin typeface="Arial" pitchFamily="34" charset="0"/>
                <a:ea typeface="汉仪正圆 55简" panose="00020600040101010101" charset="-122"/>
              </a:defRPr>
            </a:lvl2pPr>
            <a:lvl3pPr>
              <a:defRPr baseline="0">
                <a:solidFill>
                  <a:schemeClr val="tx1"/>
                </a:solidFill>
                <a:latin typeface="Arial" pitchFamily="34" charset="0"/>
                <a:ea typeface="汉仪正圆 55简" panose="00020600040101010101" charset="-122"/>
              </a:defRPr>
            </a:lvl3pPr>
            <a:lvl4pPr>
              <a:defRPr baseline="0">
                <a:solidFill>
                  <a:schemeClr val="tx1"/>
                </a:solidFill>
                <a:latin typeface="Arial" pitchFamily="34" charset="0"/>
                <a:ea typeface="汉仪正圆 55简" panose="00020600040101010101" charset="-122"/>
              </a:defRPr>
            </a:lvl4pPr>
            <a:lvl5pPr>
              <a:defRPr baseline="0">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pic>
        <p:nvPicPr>
          <p:cNvPr id="10" name="图片 9" descr="ppt5的副本-30"/>
          <p:cNvPicPr>
            <a:picLocks noChangeAspect="1"/>
          </p:cNvPicPr>
          <p:nvPr>
            <p:custDataLst>
              <p:tags r:id="rId2"/>
            </p:custDataLst>
          </p:nvPr>
        </p:nvPicPr>
        <p:blipFill>
          <a:blip r:embed="rId1"/>
          <a:stretch>
            <a:fillRect/>
          </a:stretch>
        </p:blipFill>
        <p:spPr>
          <a:xfrm>
            <a:off x="794" y="0"/>
            <a:ext cx="12190095" cy="6859588"/>
          </a:xfrm>
          <a:prstGeom prst="rect">
            <a:avLst/>
          </a:prstGeom>
        </p:spPr>
      </p:pic>
      <p:sp>
        <p:nvSpPr>
          <p:cNvPr id="8" name="矩形 7"/>
          <p:cNvSpPr/>
          <p:nvPr>
            <p:custDataLst>
              <p:tags r:id="rId3"/>
            </p:custDataLst>
          </p:nvPr>
        </p:nvSpPr>
        <p:spPr>
          <a:xfrm>
            <a:off x="159" y="0"/>
            <a:ext cx="12190095" cy="2664493"/>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lvl="0" algn="ctr"/>
            <a:endParaRPr lang="en-US" altLang="zh-CN" sz="1800">
              <a:solidFill>
                <a:schemeClr val="lt1"/>
              </a:solidFill>
              <a:sym typeface="+mn-ea"/>
            </a:endParaRPr>
          </a:p>
        </p:txBody>
      </p:sp>
      <p:pic>
        <p:nvPicPr>
          <p:cNvPr id="6" name="图片 5" descr="ppt5的副本_画板 1 副本 51"/>
          <p:cNvPicPr>
            <a:picLocks noChangeAspect="1"/>
          </p:cNvPicPr>
          <p:nvPr>
            <p:custDataLst>
              <p:tags r:id="rId5"/>
            </p:custDataLst>
          </p:nvPr>
        </p:nvPicPr>
        <p:blipFill>
          <a:blip r:embed="rId4"/>
          <a:stretch>
            <a:fillRect/>
          </a:stretch>
        </p:blipFill>
        <p:spPr>
          <a:xfrm>
            <a:off x="0" y="5207978"/>
            <a:ext cx="1710962" cy="1651927"/>
          </a:xfrm>
          <a:prstGeom prst="rect">
            <a:avLst/>
          </a:prstGeom>
        </p:spPr>
      </p:pic>
      <p:sp>
        <p:nvSpPr>
          <p:cNvPr id="2" name="标题 1"/>
          <p:cNvSpPr>
            <a:spLocks noGrp="1"/>
          </p:cNvSpPr>
          <p:nvPr>
            <p:ph type="title"/>
            <p:custDataLst>
              <p:tags r:id="rId6"/>
            </p:custDataLst>
          </p:nvPr>
        </p:nvSpPr>
        <p:spPr>
          <a:xfrm>
            <a:off x="611904" y="781452"/>
            <a:ext cx="10974685" cy="626302"/>
          </a:xfrm>
        </p:spPr>
        <p:txBody>
          <a:bodyPr anchor="ctr"/>
          <a:lstStyle>
            <a:lvl1pPr algn="ctr">
              <a:defRPr sz="3600" baseline="0">
                <a:solidFill>
                  <a:schemeClr val="tx1"/>
                </a:solidFill>
                <a:latin typeface="Arial" pitchFamily="34" charset="0"/>
                <a:ea typeface="汉仪正圆 55简" panose="0002060004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a:xfrm>
            <a:off x="879394" y="6351038"/>
            <a:ext cx="2700000" cy="316800"/>
          </a:xfrm>
        </p:spPr>
        <p:txBody>
          <a:bodyPr/>
          <a:lstStyle>
            <a:lvl1pPr>
              <a:defRPr>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a:xfrm>
            <a:off x="4115047" y="6351038"/>
            <a:ext cx="3960000" cy="316800"/>
          </a:xfrm>
        </p:spPr>
        <p:txBody>
          <a:bodyPr/>
          <a:lstStyle>
            <a:lvl1pPr>
              <a:defRPr>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a:xfrm>
            <a:off x="8609043" y="6351038"/>
            <a:ext cx="2700000" cy="316800"/>
          </a:xfrm>
        </p:spPr>
        <p:txBody>
          <a:bodyPr/>
          <a:lstStyle>
            <a:lvl1pPr>
              <a:defRPr>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611904" y="1660049"/>
            <a:ext cx="10974260" cy="827871"/>
          </a:xfrm>
        </p:spPr>
        <p:txBody>
          <a:bodyPr/>
          <a:lstStyle>
            <a:lvl1pPr algn="ctr">
              <a:defRPr baseline="0">
                <a:solidFill>
                  <a:schemeClr val="tx1"/>
                </a:solidFill>
                <a:latin typeface="Arial" pitchFamily="34" charset="0"/>
                <a:ea typeface="汉仪正圆 55简" panose="00020600040101010101"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1"/>
            </p:custDataLst>
          </p:nvPr>
        </p:nvSpPr>
        <p:spPr>
          <a:xfrm>
            <a:off x="612679" y="2809105"/>
            <a:ext cx="10963887" cy="3430264"/>
          </a:xfrm>
        </p:spPr>
        <p:txBody>
          <a:bodyPr/>
          <a:lstStyle>
            <a:lvl1pPr>
              <a:defRPr baseline="0">
                <a:solidFill>
                  <a:schemeClr val="tx1"/>
                </a:solidFill>
                <a:latin typeface="Arial" pitchFamily="34" charset="0"/>
                <a:ea typeface="汉仪正圆 55简" panose="00020600040101010101" charset="-122"/>
              </a:defRPr>
            </a:lvl1pPr>
            <a:lvl2pPr>
              <a:defRPr baseline="0">
                <a:solidFill>
                  <a:schemeClr val="tx1"/>
                </a:solidFill>
                <a:latin typeface="Arial" pitchFamily="34" charset="0"/>
                <a:ea typeface="汉仪正圆 55简" panose="00020600040101010101" charset="-122"/>
              </a:defRPr>
            </a:lvl2pPr>
            <a:lvl3pPr>
              <a:defRPr baseline="0">
                <a:solidFill>
                  <a:schemeClr val="tx1"/>
                </a:solidFill>
                <a:latin typeface="Arial" pitchFamily="34" charset="0"/>
                <a:ea typeface="汉仪正圆 55简" panose="00020600040101010101" charset="-122"/>
              </a:defRPr>
            </a:lvl3pPr>
            <a:lvl4pPr>
              <a:defRPr baseline="0">
                <a:solidFill>
                  <a:schemeClr val="tx1"/>
                </a:solidFill>
                <a:latin typeface="Arial" pitchFamily="34" charset="0"/>
                <a:ea typeface="汉仪正圆 55简" panose="00020600040101010101" charset="-122"/>
              </a:defRPr>
            </a:lvl4pPr>
            <a:lvl5pPr>
              <a:defRPr baseline="0">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pic>
        <p:nvPicPr>
          <p:cNvPr id="8" name="图片 7" descr="ppt5的副本-30"/>
          <p:cNvPicPr>
            <a:picLocks noChangeAspect="1"/>
          </p:cNvPicPr>
          <p:nvPr>
            <p:custDataLst>
              <p:tags r:id="rId2"/>
            </p:custDataLst>
          </p:nvPr>
        </p:nvPicPr>
        <p:blipFill>
          <a:blip r:embed="rId1"/>
          <a:stretch>
            <a:fillRect/>
          </a:stretch>
        </p:blipFill>
        <p:spPr>
          <a:xfrm>
            <a:off x="0" y="-318"/>
            <a:ext cx="12191351" cy="6859905"/>
          </a:xfrm>
          <a:prstGeom prst="rect">
            <a:avLst/>
          </a:prstGeom>
        </p:spPr>
      </p:pic>
      <p:sp>
        <p:nvSpPr>
          <p:cNvPr id="6" name="矩形 5"/>
          <p:cNvSpPr/>
          <p:nvPr>
            <p:custDataLst>
              <p:tags r:id="rId3"/>
            </p:custDataLst>
          </p:nvPr>
        </p:nvSpPr>
        <p:spPr>
          <a:xfrm>
            <a:off x="159" y="5030133"/>
            <a:ext cx="12190095" cy="1829138"/>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lvl="0" algn="ctr"/>
            <a:endParaRPr lang="en-US" altLang="zh-CN" sz="1800">
              <a:solidFill>
                <a:schemeClr val="lt1"/>
              </a:solidFill>
              <a:sym typeface="+mn-ea"/>
            </a:endParaRPr>
          </a:p>
        </p:txBody>
      </p:sp>
      <p:sp>
        <p:nvSpPr>
          <p:cNvPr id="2" name="标题 1"/>
          <p:cNvSpPr>
            <a:spLocks noGrp="1"/>
          </p:cNvSpPr>
          <p:nvPr>
            <p:ph type="title"/>
            <p:custDataLst>
              <p:tags r:id="rId4"/>
            </p:custDataLst>
          </p:nvPr>
        </p:nvSpPr>
        <p:spPr>
          <a:xfrm>
            <a:off x="604705" y="669820"/>
            <a:ext cx="10974685" cy="565112"/>
          </a:xfrm>
        </p:spPr>
        <p:txBody>
          <a:bodyPr anchor="ctr" anchorCtr="0"/>
          <a:lstStyle>
            <a:lvl1pPr algn="ctr">
              <a:defRPr sz="3200" baseline="0">
                <a:solidFill>
                  <a:schemeClr val="tx1"/>
                </a:solidFill>
                <a:latin typeface="Arial" pitchFamily="34" charset="0"/>
                <a:ea typeface="汉仪正圆 55简" panose="0002060004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a:xfrm>
            <a:off x="879394" y="6351038"/>
            <a:ext cx="2700000" cy="316800"/>
          </a:xfrm>
        </p:spPr>
        <p:txBody>
          <a:bodyPr/>
          <a:lstStyle>
            <a:lvl1pPr>
              <a:defRPr>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115047" y="6351038"/>
            <a:ext cx="3960000" cy="316800"/>
          </a:xfrm>
        </p:spPr>
        <p:txBody>
          <a:bodyPr/>
          <a:lstStyle>
            <a:lvl1pPr>
              <a:defRPr>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7"/>
            </p:custDataLst>
          </p:nvPr>
        </p:nvSpPr>
        <p:spPr>
          <a:xfrm>
            <a:off x="8609043" y="6351038"/>
            <a:ext cx="2700000" cy="316800"/>
          </a:xfrm>
        </p:spPr>
        <p:txBody>
          <a:bodyPr/>
          <a:lstStyle>
            <a:lvl1pPr>
              <a:defRPr>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742" y="1682059"/>
            <a:ext cx="10989082" cy="3210698"/>
          </a:xfrm>
        </p:spPr>
        <p:txBody>
          <a:bodyPr/>
          <a:lstStyle>
            <a:lvl1pPr>
              <a:defRPr baseline="0">
                <a:solidFill>
                  <a:schemeClr val="tx1"/>
                </a:solidFill>
                <a:latin typeface="Arial" pitchFamily="34" charset="0"/>
                <a:ea typeface="汉仪正圆 55简" panose="00020600040101010101" charset="-122"/>
              </a:defRPr>
            </a:lvl1pPr>
            <a:lvl2pPr>
              <a:defRPr baseline="0">
                <a:solidFill>
                  <a:schemeClr val="tx1"/>
                </a:solidFill>
                <a:latin typeface="Arial" pitchFamily="34" charset="0"/>
                <a:ea typeface="汉仪正圆 55简" panose="00020600040101010101" charset="-122"/>
              </a:defRPr>
            </a:lvl2pPr>
            <a:lvl3pPr>
              <a:defRPr baseline="0">
                <a:solidFill>
                  <a:schemeClr val="tx1"/>
                </a:solidFill>
                <a:latin typeface="Arial" pitchFamily="34" charset="0"/>
                <a:ea typeface="汉仪正圆 55简" panose="00020600040101010101" charset="-122"/>
              </a:defRPr>
            </a:lvl3pPr>
            <a:lvl4pPr>
              <a:defRPr baseline="0">
                <a:solidFill>
                  <a:schemeClr val="tx1"/>
                </a:solidFill>
                <a:latin typeface="Arial" pitchFamily="34" charset="0"/>
                <a:ea typeface="汉仪正圆 55简" panose="00020600040101010101" charset="-122"/>
              </a:defRPr>
            </a:lvl4pPr>
            <a:lvl5pPr>
              <a:defRPr baseline="0">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3907" y="5181532"/>
            <a:ext cx="10999881" cy="1011442"/>
          </a:xfrm>
        </p:spPr>
        <p:txBody>
          <a:bodyPr/>
          <a:lstStyle>
            <a:lvl1pPr>
              <a:defRPr baseline="0">
                <a:solidFill>
                  <a:schemeClr val="tx1"/>
                </a:solidFill>
                <a:latin typeface="Arial" pitchFamily="34" charset="0"/>
                <a:ea typeface="汉仪正圆 55简" panose="0002060004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pic>
        <p:nvPicPr>
          <p:cNvPr id="10" name="图片 9" descr="ppt5的副本-30"/>
          <p:cNvPicPr>
            <a:picLocks noChangeAspect="1"/>
          </p:cNvPicPr>
          <p:nvPr>
            <p:custDataLst>
              <p:tags r:id="rId2"/>
            </p:custDataLst>
          </p:nvPr>
        </p:nvPicPr>
        <p:blipFill>
          <a:blip r:embed="rId1"/>
          <a:stretch>
            <a:fillRect/>
          </a:stretch>
        </p:blipFill>
        <p:spPr>
          <a:xfrm>
            <a:off x="635" y="317"/>
            <a:ext cx="12190095" cy="6859905"/>
          </a:xfrm>
          <a:prstGeom prst="rect">
            <a:avLst/>
          </a:prstGeom>
        </p:spPr>
      </p:pic>
      <p:sp>
        <p:nvSpPr>
          <p:cNvPr id="8" name="矩形 7"/>
          <p:cNvSpPr/>
          <p:nvPr>
            <p:custDataLst>
              <p:tags r:id="rId3"/>
            </p:custDataLst>
          </p:nvPr>
        </p:nvSpPr>
        <p:spPr>
          <a:xfrm>
            <a:off x="159" y="3176"/>
            <a:ext cx="12190095" cy="91456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lvl="0" algn="ctr"/>
            <a:endParaRPr lang="en-US" altLang="zh-CN" sz="1800">
              <a:solidFill>
                <a:schemeClr val="lt1"/>
              </a:solidFill>
              <a:sym typeface="+mn-ea"/>
            </a:endParaRPr>
          </a:p>
        </p:txBody>
      </p:sp>
      <p:pic>
        <p:nvPicPr>
          <p:cNvPr id="6" name="图片 5" descr="ppt5的副本_画板 1 副本 51"/>
          <p:cNvPicPr>
            <a:picLocks noChangeAspect="1"/>
          </p:cNvPicPr>
          <p:nvPr>
            <p:custDataLst>
              <p:tags r:id="rId5"/>
            </p:custDataLst>
          </p:nvPr>
        </p:nvPicPr>
        <p:blipFill>
          <a:blip r:embed="rId4"/>
          <a:stretch>
            <a:fillRect/>
          </a:stretch>
        </p:blipFill>
        <p:spPr>
          <a:xfrm>
            <a:off x="0" y="5636843"/>
            <a:ext cx="1266769" cy="1223061"/>
          </a:xfrm>
          <a:prstGeom prst="rect">
            <a:avLst/>
          </a:prstGeom>
        </p:spPr>
      </p:pic>
      <p:sp>
        <p:nvSpPr>
          <p:cNvPr id="2" name="标题 1"/>
          <p:cNvSpPr>
            <a:spLocks noGrp="1"/>
          </p:cNvSpPr>
          <p:nvPr>
            <p:ph type="title"/>
            <p:custDataLst>
              <p:tags r:id="rId6"/>
            </p:custDataLst>
          </p:nvPr>
        </p:nvSpPr>
        <p:spPr>
          <a:xfrm>
            <a:off x="579509" y="237719"/>
            <a:ext cx="11035875" cy="441895"/>
          </a:xfrm>
        </p:spPr>
        <p:txBody>
          <a:bodyPr/>
          <a:lstStyle>
            <a:lvl1pPr>
              <a:defRPr baseline="0">
                <a:solidFill>
                  <a:schemeClr val="tx1"/>
                </a:solidFill>
                <a:latin typeface="Arial" pitchFamily="34" charset="0"/>
                <a:ea typeface="汉仪正圆 55简" panose="0002060004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a:xfrm>
            <a:off x="879394" y="6351038"/>
            <a:ext cx="2700000" cy="316800"/>
          </a:xfrm>
        </p:spPr>
        <p:txBody>
          <a:bodyPr/>
          <a:lstStyle>
            <a:lvl1pPr>
              <a:defRPr>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a:xfrm>
            <a:off x="4115047" y="6351038"/>
            <a:ext cx="3960000" cy="316800"/>
          </a:xfrm>
        </p:spPr>
        <p:txBody>
          <a:bodyPr/>
          <a:lstStyle>
            <a:lvl1pPr>
              <a:defRPr>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a:xfrm>
            <a:off x="8609043" y="6351038"/>
            <a:ext cx="2700000" cy="316800"/>
          </a:xfrm>
        </p:spPr>
        <p:txBody>
          <a:bodyPr/>
          <a:lstStyle>
            <a:lvl1pPr>
              <a:defRPr>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0"/>
            </p:custDataLst>
          </p:nvPr>
        </p:nvSpPr>
        <p:spPr>
          <a:xfrm>
            <a:off x="579509" y="1664002"/>
            <a:ext cx="5341565" cy="2893948"/>
          </a:xfrm>
        </p:spPr>
        <p:txBody>
          <a:bodyPr/>
          <a:lstStyle>
            <a:lvl1pPr>
              <a:defRPr baseline="0">
                <a:solidFill>
                  <a:schemeClr val="tx1"/>
                </a:solidFill>
                <a:latin typeface="Arial" pitchFamily="34" charset="0"/>
                <a:ea typeface="汉仪正圆 55简" panose="00020600040101010101" charset="-122"/>
              </a:defRPr>
            </a:lvl1pPr>
            <a:lvl2pPr>
              <a:defRPr baseline="0">
                <a:solidFill>
                  <a:schemeClr val="tx1"/>
                </a:solidFill>
                <a:latin typeface="Arial" pitchFamily="34" charset="0"/>
                <a:ea typeface="汉仪正圆 55简" panose="00020600040101010101" charset="-122"/>
              </a:defRPr>
            </a:lvl2pPr>
            <a:lvl3pPr>
              <a:defRPr baseline="0">
                <a:solidFill>
                  <a:schemeClr val="tx1"/>
                </a:solidFill>
                <a:latin typeface="Arial" pitchFamily="34" charset="0"/>
                <a:ea typeface="汉仪正圆 55简" panose="00020600040101010101" charset="-122"/>
              </a:defRPr>
            </a:lvl3pPr>
            <a:lvl4pPr>
              <a:defRPr baseline="0">
                <a:solidFill>
                  <a:schemeClr val="tx1"/>
                </a:solidFill>
                <a:latin typeface="Arial" pitchFamily="34" charset="0"/>
                <a:ea typeface="汉仪正圆 55简" panose="00020600040101010101" charset="-122"/>
              </a:defRPr>
            </a:lvl4pPr>
            <a:lvl5pPr>
              <a:defRPr baseline="0">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1"/>
            </p:custDataLst>
          </p:nvPr>
        </p:nvSpPr>
        <p:spPr>
          <a:xfrm>
            <a:off x="6241424" y="1664002"/>
            <a:ext cx="5366761" cy="2893948"/>
          </a:xfrm>
        </p:spPr>
        <p:txBody>
          <a:bodyPr/>
          <a:lstStyle>
            <a:lvl1pPr>
              <a:defRPr baseline="0">
                <a:solidFill>
                  <a:schemeClr val="tx1"/>
                </a:solidFill>
                <a:latin typeface="Arial" pitchFamily="34" charset="0"/>
                <a:ea typeface="汉仪正圆 55简" panose="00020600040101010101" charset="-122"/>
              </a:defRPr>
            </a:lvl1pPr>
            <a:lvl2pPr>
              <a:defRPr baseline="0">
                <a:solidFill>
                  <a:schemeClr val="tx1"/>
                </a:solidFill>
                <a:latin typeface="Arial" pitchFamily="34" charset="0"/>
                <a:ea typeface="汉仪正圆 55简" panose="00020600040101010101" charset="-122"/>
              </a:defRPr>
            </a:lvl2pPr>
            <a:lvl3pPr>
              <a:defRPr baseline="0">
                <a:solidFill>
                  <a:schemeClr val="tx1"/>
                </a:solidFill>
                <a:latin typeface="Arial" pitchFamily="34" charset="0"/>
                <a:ea typeface="汉仪正圆 55简" panose="00020600040101010101" charset="-122"/>
              </a:defRPr>
            </a:lvl3pPr>
            <a:lvl4pPr>
              <a:defRPr baseline="0">
                <a:solidFill>
                  <a:schemeClr val="tx1"/>
                </a:solidFill>
                <a:latin typeface="Arial" pitchFamily="34" charset="0"/>
                <a:ea typeface="汉仪正圆 55简" panose="00020600040101010101" charset="-122"/>
              </a:defRPr>
            </a:lvl4pPr>
            <a:lvl5pPr>
              <a:defRPr baseline="0">
                <a:solidFill>
                  <a:schemeClr val="tx1"/>
                </a:solidFill>
                <a:latin typeface="Arial" pitchFamily="34" charset="0"/>
                <a:ea typeface="汉仪正圆 55简" panose="0002060004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2"/>
            </p:custDataLst>
          </p:nvPr>
        </p:nvSpPr>
        <p:spPr>
          <a:xfrm>
            <a:off x="572310" y="4817825"/>
            <a:ext cx="5341565" cy="781078"/>
          </a:xfrm>
        </p:spPr>
        <p:txBody>
          <a:bodyPr/>
          <a:lstStyle>
            <a:lvl1pPr>
              <a:defRPr baseline="0">
                <a:solidFill>
                  <a:schemeClr val="tx1"/>
                </a:solidFill>
                <a:latin typeface="Arial" pitchFamily="34" charset="0"/>
                <a:ea typeface="汉仪正圆 55简" panose="00020600040101010101"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3"/>
            </p:custDataLst>
          </p:nvPr>
        </p:nvSpPr>
        <p:spPr>
          <a:xfrm>
            <a:off x="6252223" y="4814224"/>
            <a:ext cx="5366761" cy="781078"/>
          </a:xfrm>
        </p:spPr>
        <p:txBody>
          <a:bodyPr/>
          <a:lstStyle>
            <a:lvl1pPr>
              <a:defRPr baseline="0">
                <a:solidFill>
                  <a:schemeClr val="tx1"/>
                </a:solidFill>
                <a:latin typeface="Arial" pitchFamily="34" charset="0"/>
                <a:ea typeface="汉仪正圆 55简" panose="0002060004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nvGrpSpPr>
      <p:grpSpPr>
        <a:xfrm>
          <a:off x="0" y="0"/>
          <a:ext cx="0" cy="0"/>
        </a:xfrm>
      </p:grpSpPr>
      <p:pic>
        <p:nvPicPr>
          <p:cNvPr id="9" name="图片 8" descr="ppt5的副本-30"/>
          <p:cNvPicPr>
            <a:picLocks noChangeAspect="1"/>
          </p:cNvPicPr>
          <p:nvPr>
            <p:custDataLst>
              <p:tags r:id="rId2"/>
            </p:custDataLst>
          </p:nvPr>
        </p:nvPicPr>
        <p:blipFill>
          <a:blip r:embed="rId1"/>
          <a:stretch>
            <a:fillRect/>
          </a:stretch>
        </p:blipFill>
        <p:spPr>
          <a:xfrm>
            <a:off x="0" y="-318"/>
            <a:ext cx="12191351" cy="6859905"/>
          </a:xfrm>
          <a:prstGeom prst="rect">
            <a:avLst/>
          </a:prstGeom>
        </p:spPr>
      </p:pic>
      <p:sp>
        <p:nvSpPr>
          <p:cNvPr id="8" name="矩形 7"/>
          <p:cNvSpPr/>
          <p:nvPr>
            <p:custDataLst>
              <p:tags r:id="rId3"/>
            </p:custDataLst>
          </p:nvPr>
        </p:nvSpPr>
        <p:spPr>
          <a:xfrm>
            <a:off x="1429" y="959611"/>
            <a:ext cx="12190095" cy="493878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lvl="0" algn="ctr"/>
            <a:endParaRPr lang="en-US" altLang="zh-CN" sz="1800">
              <a:solidFill>
                <a:schemeClr val="lt1"/>
              </a:solidFill>
              <a:sym typeface="+mn-ea"/>
            </a:endParaRPr>
          </a:p>
        </p:txBody>
      </p:sp>
      <p:pic>
        <p:nvPicPr>
          <p:cNvPr id="6" name="图片 5" descr="ppt5的副本_画板 1 副本 51"/>
          <p:cNvPicPr>
            <a:picLocks noChangeAspect="1"/>
          </p:cNvPicPr>
          <p:nvPr>
            <p:custDataLst>
              <p:tags r:id="rId5"/>
            </p:custDataLst>
          </p:nvPr>
        </p:nvPicPr>
        <p:blipFill>
          <a:blip r:embed="rId4"/>
          <a:stretch>
            <a:fillRect/>
          </a:stretch>
        </p:blipFill>
        <p:spPr>
          <a:xfrm>
            <a:off x="0" y="5636208"/>
            <a:ext cx="1266769" cy="1223061"/>
          </a:xfrm>
          <a:prstGeom prst="rect">
            <a:avLst/>
          </a:prstGeom>
        </p:spPr>
      </p:pic>
      <p:sp>
        <p:nvSpPr>
          <p:cNvPr id="2" name="标题 1"/>
          <p:cNvSpPr>
            <a:spLocks noGrp="1"/>
          </p:cNvSpPr>
          <p:nvPr>
            <p:ph type="title" hasCustomPrompt="1"/>
            <p:custDataLst>
              <p:tags r:id="rId6"/>
            </p:custDataLst>
          </p:nvPr>
        </p:nvSpPr>
        <p:spPr>
          <a:xfrm>
            <a:off x="1522562" y="1339855"/>
            <a:ext cx="9142571" cy="2386427"/>
          </a:xfrm>
        </p:spPr>
        <p:txBody>
          <a:bodyPr anchor="b"/>
          <a:lstStyle>
            <a:lvl1pPr algn="ctr">
              <a:defRPr sz="6000" baseline="0">
                <a:solidFill>
                  <a:schemeClr val="tx1"/>
                </a:solidFill>
                <a:latin typeface="Arial" pitchFamily="34" charset="0"/>
                <a:ea typeface="汉仪正圆 55简" panose="00020600040101010101"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7"/>
            </p:custDataLst>
          </p:nvPr>
        </p:nvSpPr>
        <p:spPr>
          <a:xfrm>
            <a:off x="879394" y="6351038"/>
            <a:ext cx="2700000" cy="316800"/>
          </a:xfrm>
        </p:spPr>
        <p:txBody>
          <a:bodyPr/>
          <a:lstStyle>
            <a:lvl1pPr>
              <a:defRPr>
                <a:latin typeface="Arial" pitchFamily="34" charset="0"/>
                <a:ea typeface="汉仪正圆 55简" panose="0002060004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a:xfrm>
            <a:off x="4115047" y="6351038"/>
            <a:ext cx="3960000" cy="316800"/>
          </a:xfrm>
        </p:spPr>
        <p:txBody>
          <a:bodyPr/>
          <a:lstStyle>
            <a:lvl1pPr>
              <a:defRPr>
                <a:latin typeface="Arial" pitchFamily="34" charset="0"/>
                <a:ea typeface="汉仪正圆 55简" panose="0002060004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a:xfrm>
            <a:off x="8609043" y="6351038"/>
            <a:ext cx="2700000" cy="316800"/>
          </a:xfrm>
        </p:spPr>
        <p:txBody>
          <a:bodyPr/>
          <a:lstStyle>
            <a:lvl1pPr>
              <a:defRPr>
                <a:latin typeface="Arial" pitchFamily="34" charset="0"/>
                <a:ea typeface="汉仪正圆 55简" panose="0002060004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1522175" y="3863798"/>
            <a:ext cx="9142571" cy="1655741"/>
          </a:xfrm>
        </p:spPr>
        <p:txBody>
          <a:bodyPr/>
          <a:lstStyle>
            <a:lvl1pPr algn="ctr">
              <a:defRPr baseline="0">
                <a:solidFill>
                  <a:schemeClr val="tx1"/>
                </a:solidFill>
                <a:latin typeface="Arial" pitchFamily="34" charset="0"/>
                <a:ea typeface="汉仪正圆 55简" panose="0002060004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tags" Target="../tags/tag152.xml" /><Relationship Id="rId21" Type="http://schemas.openxmlformats.org/officeDocument/2006/relationships/tags" Target="../tags/tag153.xml" /><Relationship Id="rId22" Type="http://schemas.openxmlformats.org/officeDocument/2006/relationships/tags" Target="../tags/tag154.xml" /><Relationship Id="rId23" Type="http://schemas.openxmlformats.org/officeDocument/2006/relationships/tags" Target="../tags/tag155.xml" /><Relationship Id="rId24" Type="http://schemas.openxmlformats.org/officeDocument/2006/relationships/tags" Target="../tags/tag156.xml" /><Relationship Id="rId25" Type="http://schemas.openxmlformats.org/officeDocument/2006/relationships/tags" Target="../tags/tag157.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1.xml" /><Relationship Id="rId10" Type="http://schemas.openxmlformats.org/officeDocument/2006/relationships/slideLayout" Target="../slideLayouts/slideLayout40.xml" /><Relationship Id="rId11" Type="http://schemas.openxmlformats.org/officeDocument/2006/relationships/slideLayout" Target="../slideLayouts/slideLayout41.xml" /><Relationship Id="rId12" Type="http://schemas.openxmlformats.org/officeDocument/2006/relationships/slideLayout" Target="../slideLayouts/slideLayout42.xml" /><Relationship Id="rId13" Type="http://schemas.openxmlformats.org/officeDocument/2006/relationships/slideLayout" Target="../slideLayouts/slideLayout43.xml" /><Relationship Id="rId14" Type="http://schemas.openxmlformats.org/officeDocument/2006/relationships/slideLayout" Target="../slideLayouts/slideLayout44.xml" /><Relationship Id="rId15" Type="http://schemas.openxmlformats.org/officeDocument/2006/relationships/slideLayout" Target="../slideLayouts/slideLayout45.xml" /><Relationship Id="rId16" Type="http://schemas.openxmlformats.org/officeDocument/2006/relationships/slideLayout" Target="../slideLayouts/slideLayout46.xml" /><Relationship Id="rId17" Type="http://schemas.openxmlformats.org/officeDocument/2006/relationships/slideLayout" Target="../slideLayouts/slideLayout47.xml" /><Relationship Id="rId18" Type="http://schemas.openxmlformats.org/officeDocument/2006/relationships/slideLayout" Target="../slideLayouts/slideLayout48.xml" /><Relationship Id="rId19" Type="http://schemas.openxmlformats.org/officeDocument/2006/relationships/tags" Target="../tags/tag309.xml" /><Relationship Id="rId2" Type="http://schemas.openxmlformats.org/officeDocument/2006/relationships/slideLayout" Target="../slideLayouts/slideLayout32.xml" /><Relationship Id="rId20" Type="http://schemas.openxmlformats.org/officeDocument/2006/relationships/tags" Target="../tags/tag310.xml" /><Relationship Id="rId21" Type="http://schemas.openxmlformats.org/officeDocument/2006/relationships/tags" Target="../tags/tag311.xml" /><Relationship Id="rId22" Type="http://schemas.openxmlformats.org/officeDocument/2006/relationships/tags" Target="../tags/tag312.xml" /><Relationship Id="rId23" Type="http://schemas.openxmlformats.org/officeDocument/2006/relationships/tags" Target="../tags/tag313.xml" /><Relationship Id="rId24" Type="http://schemas.openxmlformats.org/officeDocument/2006/relationships/tags" Target="../tags/tag314.xml" /><Relationship Id="rId25" Type="http://schemas.openxmlformats.org/officeDocument/2006/relationships/theme" Target="../theme/theme3.xml" /><Relationship Id="rId3" Type="http://schemas.openxmlformats.org/officeDocument/2006/relationships/slideLayout" Target="../slideLayouts/slideLayout33.xml" /><Relationship Id="rId4" Type="http://schemas.openxmlformats.org/officeDocument/2006/relationships/slideLayout" Target="../slideLayouts/slideLayout34.xml" /><Relationship Id="rId5" Type="http://schemas.openxmlformats.org/officeDocument/2006/relationships/slideLayout" Target="../slideLayouts/slideLayout35.xml" /><Relationship Id="rId6" Type="http://schemas.openxmlformats.org/officeDocument/2006/relationships/slideLayout" Target="../slideLayouts/slideLayout36.xml" /><Relationship Id="rId7" Type="http://schemas.openxmlformats.org/officeDocument/2006/relationships/slideLayout" Target="../slideLayouts/slideLayout37.xml" /><Relationship Id="rId8" Type="http://schemas.openxmlformats.org/officeDocument/2006/relationships/slideLayout" Target="../slideLayouts/slideLayout38.xml" /><Relationship Id="rId9" Type="http://schemas.openxmlformats.org/officeDocument/2006/relationships/slideLayout" Target="../slideLayouts/slideLayout3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lt2"/>
        </a:solidFill>
        <a:effectLst/>
      </p:bgPr>
    </p:bg>
    <p:spTree>
      <p:nvGrpSpPr>
        <p:cNvPr id="1" name=""/>
        <p:cNvGrpSpPr/>
        <p:nvPr/>
      </p:nvGrpSpPr>
      <p:grpSpPr>
        <a:xfrm>
          <a:off x="0" y="0"/>
          <a:ext cx="0" cy="0"/>
        </a:xfrm>
      </p:grpSpPr>
      <p:sp>
        <p:nvSpPr>
          <p:cNvPr id="2" name="标题占位符 1"/>
          <p:cNvSpPr>
            <a:spLocks noGrp="1"/>
          </p:cNvSpPr>
          <p:nvPr>
            <p:ph type="title"/>
            <p:custDataLst>
              <p:tags r:id="rId20"/>
            </p:custDataLst>
          </p:nvPr>
        </p:nvSpPr>
        <p:spPr>
          <a:xfrm>
            <a:off x="669777" y="444332"/>
            <a:ext cx="10850541" cy="441895"/>
          </a:xfrm>
          <a:prstGeom prst="rect">
            <a:avLst/>
          </a:prstGeom>
        </p:spPr>
        <p:txBody>
          <a:bodyPr vert="horz" wrap="square"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669777" y="962419"/>
            <a:ext cx="10850541" cy="5388065"/>
          </a:xfrm>
          <a:prstGeom prst="rect">
            <a:avLst/>
          </a:prstGeom>
        </p:spPr>
        <p:txBody>
          <a:bodyPr vert="horz" wrap="square" lIns="90170" tIns="46990" rIns="90170" bIns="4699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2"/>
            </p:custDataLst>
          </p:nvPr>
        </p:nvSpPr>
        <p:spPr>
          <a:xfrm>
            <a:off x="879605" y="6350012"/>
            <a:ext cx="2699578" cy="316751"/>
          </a:xfrm>
          <a:prstGeom prst="rect">
            <a:avLst/>
          </a:prstGeom>
        </p:spPr>
        <p:txBody>
          <a:bodyPr vert="horz" wrap="square" lIns="91440" tIns="45720" rIns="91440" bIns="45720" rtlCol="0" anchor="ctr">
            <a:normAutofit/>
          </a:bodyPr>
          <a:lstStyle>
            <a:defPPr>
              <a:defRPr lang="zh-CN"/>
            </a:defPPr>
            <a:lvl1pPr marL="0" algn="l" defTabSz="1088390" rtl="0" eaLnBrk="1" latinLnBrk="0" hangingPunct="1">
              <a:defRPr sz="1200" kern="1200">
                <a:solidFill>
                  <a:schemeClr val="tx1">
                    <a:tint val="75000"/>
                  </a:schemeClr>
                </a:solidFill>
                <a:latin typeface="Arial" pitchFamily="34" charset="0"/>
                <a:ea typeface="汉仪正圆 55简" panose="00020600040101010101" charset="-122"/>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115357" y="6350012"/>
            <a:ext cx="3959381" cy="316751"/>
          </a:xfrm>
          <a:prstGeom prst="rect">
            <a:avLst/>
          </a:prstGeom>
        </p:spPr>
        <p:txBody>
          <a:bodyPr vert="horz" wrap="square" lIns="91440" tIns="45720" rIns="91440" bIns="45720" rtlCol="0" anchor="ctr">
            <a:normAutofit/>
          </a:bodyPr>
          <a:lstStyle>
            <a:defPPr>
              <a:defRPr lang="zh-CN"/>
            </a:defPPr>
            <a:lvl1pPr marL="0" algn="ctr" defTabSz="1088390" rtl="0" eaLnBrk="1" latinLnBrk="0" hangingPunct="1">
              <a:defRPr sz="1200" kern="1200">
                <a:solidFill>
                  <a:schemeClr val="tx1">
                    <a:tint val="75000"/>
                  </a:schemeClr>
                </a:solidFill>
                <a:latin typeface="Arial" pitchFamily="34" charset="0"/>
                <a:ea typeface="汉仪正圆 55简" panose="00020600040101010101" charset="-122"/>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09255" y="6350012"/>
            <a:ext cx="2699578" cy="316751"/>
          </a:xfrm>
          <a:prstGeom prst="rect">
            <a:avLst/>
          </a:prstGeom>
        </p:spPr>
        <p:txBody>
          <a:bodyPr vert="horz" wrap="square" lIns="91440" tIns="45720" rIns="91440" bIns="45720" rtlCol="0" anchor="ctr">
            <a:normAutofit/>
          </a:bodyPr>
          <a:lstStyle>
            <a:defPPr>
              <a:defRPr lang="zh-CN"/>
            </a:defPPr>
            <a:lvl1pPr marL="0" algn="r" defTabSz="1088390" rtl="0" eaLnBrk="1" latinLnBrk="0" hangingPunct="1">
              <a:defRPr sz="1200" kern="1200">
                <a:solidFill>
                  <a:schemeClr val="tx1">
                    <a:tint val="75000"/>
                  </a:schemeClr>
                </a:solidFill>
                <a:latin typeface="Arial" pitchFamily="34" charset="0"/>
                <a:ea typeface="汉仪正圆 55简" panose="00020600040101010101" charset="-122"/>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8" name="KSO_TEMPLATE" hidden="1"/>
          <p:cNvSpPr/>
          <p:nvPr userDrawn="1">
            <p:custDataLst>
              <p:tags r:id="rId25"/>
            </p:custDataLst>
          </p:nvPr>
        </p:nvSpPr>
        <p:spPr>
          <a:xfrm flipH="1">
            <a:off x="0" y="1171"/>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endParaRPr lang="zh-CN" altLang="en-US" sz="1800"/>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Arial" pitchFamily="34" charset="0"/>
          <a:ea typeface="汉仪正圆 55简" panose="00020600040101010101"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汉仪正圆 55简" panose="00020600040101010101"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Arial" pitchFamily="34" charset="0"/>
          <a:ea typeface="汉仪正圆 55简" panose="00020600040101010101"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汉仪正圆 55简" panose="00020600040101010101"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汉仪正圆 55简" panose="00020600040101010101"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汉仪正圆 55简" panose="00020600040101010101"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5365" algn="l" defTabSz="914400" rtl="0" eaLnBrk="1" latinLnBrk="0" hangingPunct="1">
        <a:defRPr sz="1800" kern="1200">
          <a:solidFill>
            <a:schemeClr val="tx1"/>
          </a:solidFill>
          <a:latin typeface="+mn-lt"/>
          <a:ea typeface="+mn-ea"/>
          <a:cs typeface="+mn-cs"/>
        </a:defRPr>
      </a:lvl6pPr>
      <a:lvl7pPr marL="2742565" algn="l" defTabSz="914400" rtl="0" eaLnBrk="1" latinLnBrk="0" hangingPunct="1">
        <a:defRPr sz="1800" kern="1200">
          <a:solidFill>
            <a:schemeClr val="tx1"/>
          </a:solidFill>
          <a:latin typeface="+mn-lt"/>
          <a:ea typeface="+mn-ea"/>
          <a:cs typeface="+mn-cs"/>
        </a:defRPr>
      </a:lvl7pPr>
      <a:lvl8pPr marL="3199765" algn="l" defTabSz="914400" rtl="0" eaLnBrk="1" latinLnBrk="0" hangingPunct="1">
        <a:defRPr sz="1800" kern="1200">
          <a:solidFill>
            <a:schemeClr val="tx1"/>
          </a:solidFill>
          <a:latin typeface="+mn-lt"/>
          <a:ea typeface="+mn-ea"/>
          <a:cs typeface="+mn-cs"/>
        </a:defRPr>
      </a:lvl8pPr>
      <a:lvl9pPr marL="3656965"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lt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777" y="444332"/>
            <a:ext cx="10850541" cy="441895"/>
          </a:xfrm>
          <a:prstGeom prst="rect">
            <a:avLst/>
          </a:prstGeom>
        </p:spPr>
        <p:txBody>
          <a:bodyPr vert="horz" wrap="square"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777" y="962419"/>
            <a:ext cx="10850541" cy="5388065"/>
          </a:xfrm>
          <a:prstGeom prst="rect">
            <a:avLst/>
          </a:prstGeom>
        </p:spPr>
        <p:txBody>
          <a:bodyPr vert="horz" wrap="square" lIns="90170" tIns="46990" rIns="90170" bIns="4699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605" y="6350012"/>
            <a:ext cx="2699578" cy="316751"/>
          </a:xfrm>
          <a:prstGeom prst="rect">
            <a:avLst/>
          </a:prstGeom>
        </p:spPr>
        <p:txBody>
          <a:bodyPr vert="horz" wrap="square" lIns="91440" tIns="45720" rIns="91440" bIns="45720" rtlCol="0" anchor="ctr">
            <a:normAutofit/>
          </a:bodyPr>
          <a:lstStyle>
            <a:defPPr>
              <a:defRPr lang="zh-CN"/>
            </a:defPPr>
            <a:lvl1pPr marL="0" algn="l" defTabSz="1088390" rtl="0" eaLnBrk="1" latinLnBrk="0" hangingPunct="1">
              <a:defRPr sz="1200" kern="1200">
                <a:solidFill>
                  <a:schemeClr val="tx1">
                    <a:tint val="75000"/>
                  </a:schemeClr>
                </a:solidFill>
                <a:latin typeface="Arial" pitchFamily="34" charset="0"/>
                <a:ea typeface="汉仪正圆 55简" panose="00020600040101010101" charset="-122"/>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5357" y="6350012"/>
            <a:ext cx="3959381" cy="316751"/>
          </a:xfrm>
          <a:prstGeom prst="rect">
            <a:avLst/>
          </a:prstGeom>
        </p:spPr>
        <p:txBody>
          <a:bodyPr vert="horz" wrap="square" lIns="91440" tIns="45720" rIns="91440" bIns="45720" rtlCol="0" anchor="ctr">
            <a:normAutofit/>
          </a:bodyPr>
          <a:lstStyle>
            <a:defPPr>
              <a:defRPr lang="zh-CN"/>
            </a:defPPr>
            <a:lvl1pPr marL="0" algn="ctr" defTabSz="1088390" rtl="0" eaLnBrk="1" latinLnBrk="0" hangingPunct="1">
              <a:defRPr sz="1200" kern="1200">
                <a:solidFill>
                  <a:schemeClr val="tx1">
                    <a:tint val="75000"/>
                  </a:schemeClr>
                </a:solidFill>
                <a:latin typeface="Arial" pitchFamily="34" charset="0"/>
                <a:ea typeface="汉仪正圆 55简" panose="00020600040101010101" charset="-122"/>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09255" y="6350012"/>
            <a:ext cx="2699578" cy="316751"/>
          </a:xfrm>
          <a:prstGeom prst="rect">
            <a:avLst/>
          </a:prstGeom>
        </p:spPr>
        <p:txBody>
          <a:bodyPr vert="horz" wrap="square" lIns="91440" tIns="45720" rIns="91440" bIns="45720" rtlCol="0" anchor="ctr">
            <a:normAutofit/>
          </a:bodyPr>
          <a:lstStyle>
            <a:defPPr>
              <a:defRPr lang="zh-CN"/>
            </a:defPPr>
            <a:lvl1pPr marL="0" algn="r" defTabSz="1088390" rtl="0" eaLnBrk="1" latinLnBrk="0" hangingPunct="1">
              <a:defRPr sz="1200" kern="1200">
                <a:solidFill>
                  <a:schemeClr val="tx1">
                    <a:tint val="75000"/>
                  </a:schemeClr>
                </a:solidFill>
                <a:latin typeface="Arial" pitchFamily="34" charset="0"/>
                <a:ea typeface="汉仪正圆 55简" panose="00020600040101010101" charset="-122"/>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8" name="KSO_TEMPLATE" hidden="1"/>
          <p:cNvSpPr/>
          <p:nvPr userDrawn="1">
            <p:custDataLst>
              <p:tags r:id="rId24"/>
            </p:custDataLst>
          </p:nvPr>
        </p:nvSpPr>
        <p:spPr>
          <a:xfrm flipH="1">
            <a:off x="0" y="1171"/>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endParaRPr lang="zh-CN" altLang="en-US" sz="1800"/>
          </a:p>
        </p:txBody>
      </p:sp>
    </p:spTree>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 id="2147483697" r:id="rId17"/>
    <p:sldLayoutId id="2147483698"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Arial" pitchFamily="34" charset="0"/>
          <a:ea typeface="汉仪正圆 55简" panose="00020600040101010101"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汉仪正圆 55简" panose="00020600040101010101"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Arial" pitchFamily="34" charset="0"/>
          <a:ea typeface="汉仪正圆 55简" panose="00020600040101010101"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汉仪正圆 55简" panose="00020600040101010101"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汉仪正圆 55简" panose="00020600040101010101"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汉仪正圆 55简" panose="00020600040101010101"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5365" algn="l" defTabSz="914400" rtl="0" eaLnBrk="1" latinLnBrk="0" hangingPunct="1">
        <a:defRPr sz="1800" kern="1200">
          <a:solidFill>
            <a:schemeClr val="tx1"/>
          </a:solidFill>
          <a:latin typeface="+mn-lt"/>
          <a:ea typeface="+mn-ea"/>
          <a:cs typeface="+mn-cs"/>
        </a:defRPr>
      </a:lvl6pPr>
      <a:lvl7pPr marL="2742565" algn="l" defTabSz="914400" rtl="0" eaLnBrk="1" latinLnBrk="0" hangingPunct="1">
        <a:defRPr sz="1800" kern="1200">
          <a:solidFill>
            <a:schemeClr val="tx1"/>
          </a:solidFill>
          <a:latin typeface="+mn-lt"/>
          <a:ea typeface="+mn-ea"/>
          <a:cs typeface="+mn-cs"/>
        </a:defRPr>
      </a:lvl7pPr>
      <a:lvl8pPr marL="3199765" algn="l" defTabSz="914400" rtl="0" eaLnBrk="1" latinLnBrk="0" hangingPunct="1">
        <a:defRPr sz="1800" kern="1200">
          <a:solidFill>
            <a:schemeClr val="tx1"/>
          </a:solidFill>
          <a:latin typeface="+mn-lt"/>
          <a:ea typeface="+mn-ea"/>
          <a:cs typeface="+mn-cs"/>
        </a:defRPr>
      </a:lvl8pPr>
      <a:lvl9pPr marL="3656965"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315.xml" /><Relationship Id="rId4" Type="http://schemas.openxmlformats.org/officeDocument/2006/relationships/tags" Target="../tags/tag316.xml" /><Relationship Id="rId5" Type="http://schemas.openxmlformats.org/officeDocument/2006/relationships/image" Target="../media/image11.jpeg" /><Relationship Id="rId6" Type="http://schemas.openxmlformats.org/officeDocument/2006/relationships/tags" Target="../tags/tag317.xml" /><Relationship Id="rId7" Type="http://schemas.openxmlformats.org/officeDocument/2006/relationships/tags" Target="../tags/tag3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3.xml" /><Relationship Id="rId11" Type="http://schemas.openxmlformats.org/officeDocument/2006/relationships/tags" Target="../tags/tag324.xml" /><Relationship Id="rId12" Type="http://schemas.openxmlformats.org/officeDocument/2006/relationships/tags" Target="../tags/tag325.xml" /><Relationship Id="rId2" Type="http://schemas.openxmlformats.org/officeDocument/2006/relationships/notesSlide" Target="../notesSlides/notesSlide2.xml" /><Relationship Id="rId3" Type="http://schemas.openxmlformats.org/officeDocument/2006/relationships/image" Target="../media/image4.png" /><Relationship Id="rId4" Type="http://schemas.openxmlformats.org/officeDocument/2006/relationships/tags" Target="../tags/tag319.xml" /><Relationship Id="rId5" Type="http://schemas.openxmlformats.org/officeDocument/2006/relationships/image" Target="../media/image5.png" /><Relationship Id="rId6" Type="http://schemas.openxmlformats.org/officeDocument/2006/relationships/tags" Target="../tags/tag320.xml" /><Relationship Id="rId7" Type="http://schemas.openxmlformats.org/officeDocument/2006/relationships/image" Target="../media/image6.png" /><Relationship Id="rId8" Type="http://schemas.openxmlformats.org/officeDocument/2006/relationships/tags" Target="../tags/tag321.xml" /><Relationship Id="rId9" Type="http://schemas.openxmlformats.org/officeDocument/2006/relationships/tags" Target="../tags/tag32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7.xml" /><Relationship Id="rId10" Type="http://schemas.openxmlformats.org/officeDocument/2006/relationships/tags" Target="../tags/tag330.xml" /><Relationship Id="rId11" Type="http://schemas.openxmlformats.org/officeDocument/2006/relationships/tags" Target="../tags/tag331.xml" /><Relationship Id="rId12" Type="http://schemas.openxmlformats.org/officeDocument/2006/relationships/tags" Target="../tags/tag332.xml" /><Relationship Id="rId13" Type="http://schemas.openxmlformats.org/officeDocument/2006/relationships/tags" Target="../tags/tag333.xml" /><Relationship Id="rId14" Type="http://schemas.openxmlformats.org/officeDocument/2006/relationships/tags" Target="../tags/tag334.xml" /><Relationship Id="rId15" Type="http://schemas.openxmlformats.org/officeDocument/2006/relationships/tags" Target="../tags/tag335.xml" /><Relationship Id="rId16" Type="http://schemas.openxmlformats.org/officeDocument/2006/relationships/tags" Target="../tags/tag336.xml" /><Relationship Id="rId17" Type="http://schemas.openxmlformats.org/officeDocument/2006/relationships/tags" Target="../tags/tag337.xml" /><Relationship Id="rId18" Type="http://schemas.openxmlformats.org/officeDocument/2006/relationships/tags" Target="../tags/tag338.xml" /><Relationship Id="rId19" Type="http://schemas.openxmlformats.org/officeDocument/2006/relationships/tags" Target="../tags/tag339.xml" /><Relationship Id="rId2" Type="http://schemas.openxmlformats.org/officeDocument/2006/relationships/notesSlide" Target="../notesSlides/notesSlide3.xml" /><Relationship Id="rId20" Type="http://schemas.openxmlformats.org/officeDocument/2006/relationships/tags" Target="../tags/tag340.xml" /><Relationship Id="rId21" Type="http://schemas.openxmlformats.org/officeDocument/2006/relationships/tags" Target="../tags/tag341.xml" /><Relationship Id="rId22" Type="http://schemas.openxmlformats.org/officeDocument/2006/relationships/tags" Target="../tags/tag342.xml" /><Relationship Id="rId23" Type="http://schemas.openxmlformats.org/officeDocument/2006/relationships/tags" Target="../tags/tag343.xml" /><Relationship Id="rId24" Type="http://schemas.openxmlformats.org/officeDocument/2006/relationships/tags" Target="../tags/tag344.xml" /><Relationship Id="rId25" Type="http://schemas.openxmlformats.org/officeDocument/2006/relationships/tags" Target="../tags/tag345.xml" /><Relationship Id="rId26" Type="http://schemas.openxmlformats.org/officeDocument/2006/relationships/tags" Target="../tags/tag346.xml" /><Relationship Id="rId27" Type="http://schemas.openxmlformats.org/officeDocument/2006/relationships/tags" Target="../tags/tag347.xml" /><Relationship Id="rId28" Type="http://schemas.openxmlformats.org/officeDocument/2006/relationships/tags" Target="../tags/tag348.xml" /><Relationship Id="rId29" Type="http://schemas.openxmlformats.org/officeDocument/2006/relationships/tags" Target="../tags/tag349.xml" /><Relationship Id="rId3" Type="http://schemas.openxmlformats.org/officeDocument/2006/relationships/image" Target="../media/image4.png" /><Relationship Id="rId30" Type="http://schemas.openxmlformats.org/officeDocument/2006/relationships/tags" Target="../tags/tag350.xml" /><Relationship Id="rId31" Type="http://schemas.openxmlformats.org/officeDocument/2006/relationships/tags" Target="../tags/tag351.xml" /><Relationship Id="rId32" Type="http://schemas.openxmlformats.org/officeDocument/2006/relationships/tags" Target="../tags/tag352.xml" /><Relationship Id="rId4" Type="http://schemas.openxmlformats.org/officeDocument/2006/relationships/tags" Target="../tags/tag326.xml" /><Relationship Id="rId5" Type="http://schemas.openxmlformats.org/officeDocument/2006/relationships/image" Target="../media/image5.png" /><Relationship Id="rId6" Type="http://schemas.openxmlformats.org/officeDocument/2006/relationships/tags" Target="../tags/tag327.xml" /><Relationship Id="rId7" Type="http://schemas.openxmlformats.org/officeDocument/2006/relationships/image" Target="../media/image6.png" /><Relationship Id="rId8" Type="http://schemas.openxmlformats.org/officeDocument/2006/relationships/tags" Target="../tags/tag328.xml" /><Relationship Id="rId9" Type="http://schemas.openxmlformats.org/officeDocument/2006/relationships/tags" Target="../tags/tag32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7.xml" /><Relationship Id="rId11" Type="http://schemas.openxmlformats.org/officeDocument/2006/relationships/tags" Target="../tags/tag358.xml" /><Relationship Id="rId12" Type="http://schemas.openxmlformats.org/officeDocument/2006/relationships/tags" Target="../tags/tag359.xml" /><Relationship Id="rId2" Type="http://schemas.openxmlformats.org/officeDocument/2006/relationships/notesSlide" Target="../notesSlides/notesSlide4.xml" /><Relationship Id="rId3" Type="http://schemas.openxmlformats.org/officeDocument/2006/relationships/image" Target="../media/image4.png" /><Relationship Id="rId4" Type="http://schemas.openxmlformats.org/officeDocument/2006/relationships/tags" Target="../tags/tag353.xml" /><Relationship Id="rId5" Type="http://schemas.openxmlformats.org/officeDocument/2006/relationships/image" Target="../media/image5.png" /><Relationship Id="rId6" Type="http://schemas.openxmlformats.org/officeDocument/2006/relationships/tags" Target="../tags/tag354.xml" /><Relationship Id="rId7" Type="http://schemas.openxmlformats.org/officeDocument/2006/relationships/image" Target="../media/image6.png" /><Relationship Id="rId8" Type="http://schemas.openxmlformats.org/officeDocument/2006/relationships/tags" Target="../tags/tag355.xml" /><Relationship Id="rId9" Type="http://schemas.openxmlformats.org/officeDocument/2006/relationships/tags" Target="../tags/tag35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4.xml" /><Relationship Id="rId11" Type="http://schemas.openxmlformats.org/officeDocument/2006/relationships/tags" Target="../tags/tag365.xml" /><Relationship Id="rId12" Type="http://schemas.openxmlformats.org/officeDocument/2006/relationships/tags" Target="../tags/tag366.xml" /><Relationship Id="rId13" Type="http://schemas.openxmlformats.org/officeDocument/2006/relationships/tags" Target="../tags/tag367.xml" /><Relationship Id="rId14" Type="http://schemas.openxmlformats.org/officeDocument/2006/relationships/tags" Target="../tags/tag368.xml" /><Relationship Id="rId15" Type="http://schemas.openxmlformats.org/officeDocument/2006/relationships/tags" Target="../tags/tag369.xml" /><Relationship Id="rId16" Type="http://schemas.openxmlformats.org/officeDocument/2006/relationships/tags" Target="../tags/tag370.xml" /><Relationship Id="rId17" Type="http://schemas.openxmlformats.org/officeDocument/2006/relationships/tags" Target="../tags/tag371.xml" /><Relationship Id="rId2" Type="http://schemas.openxmlformats.org/officeDocument/2006/relationships/notesSlide" Target="../notesSlides/notesSlide5.xml" /><Relationship Id="rId3" Type="http://schemas.openxmlformats.org/officeDocument/2006/relationships/image" Target="../media/image4.png" /><Relationship Id="rId4" Type="http://schemas.openxmlformats.org/officeDocument/2006/relationships/tags" Target="../tags/tag360.xml" /><Relationship Id="rId5" Type="http://schemas.openxmlformats.org/officeDocument/2006/relationships/image" Target="../media/image5.png" /><Relationship Id="rId6" Type="http://schemas.openxmlformats.org/officeDocument/2006/relationships/tags" Target="../tags/tag361.xml" /><Relationship Id="rId7" Type="http://schemas.openxmlformats.org/officeDocument/2006/relationships/image" Target="../media/image6.png" /><Relationship Id="rId8" Type="http://schemas.openxmlformats.org/officeDocument/2006/relationships/tags" Target="../tags/tag362.xml" /><Relationship Id="rId9" Type="http://schemas.openxmlformats.org/officeDocument/2006/relationships/tags" Target="../tags/tag36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6.xml" /><Relationship Id="rId11" Type="http://schemas.openxmlformats.org/officeDocument/2006/relationships/tags" Target="../tags/tag377.xml" /><Relationship Id="rId12" Type="http://schemas.openxmlformats.org/officeDocument/2006/relationships/tags" Target="../tags/tag378.xml" /><Relationship Id="rId13" Type="http://schemas.openxmlformats.org/officeDocument/2006/relationships/tags" Target="../tags/tag379.xml" /><Relationship Id="rId14" Type="http://schemas.openxmlformats.org/officeDocument/2006/relationships/tags" Target="../tags/tag380.xml" /><Relationship Id="rId15" Type="http://schemas.openxmlformats.org/officeDocument/2006/relationships/tags" Target="../tags/tag381.xml" /><Relationship Id="rId16" Type="http://schemas.openxmlformats.org/officeDocument/2006/relationships/tags" Target="../tags/tag382.xml" /><Relationship Id="rId17" Type="http://schemas.openxmlformats.org/officeDocument/2006/relationships/tags" Target="../tags/tag383.xml" /><Relationship Id="rId18" Type="http://schemas.openxmlformats.org/officeDocument/2006/relationships/tags" Target="../tags/tag384.xml" /><Relationship Id="rId19" Type="http://schemas.openxmlformats.org/officeDocument/2006/relationships/tags" Target="../tags/tag385.xml" /><Relationship Id="rId2" Type="http://schemas.openxmlformats.org/officeDocument/2006/relationships/notesSlide" Target="../notesSlides/notesSlide6.xml" /><Relationship Id="rId20" Type="http://schemas.openxmlformats.org/officeDocument/2006/relationships/tags" Target="../tags/tag386.xml" /><Relationship Id="rId21" Type="http://schemas.openxmlformats.org/officeDocument/2006/relationships/tags" Target="../tags/tag387.xml" /><Relationship Id="rId22" Type="http://schemas.openxmlformats.org/officeDocument/2006/relationships/tags" Target="../tags/tag388.xml" /><Relationship Id="rId23" Type="http://schemas.openxmlformats.org/officeDocument/2006/relationships/tags" Target="../tags/tag389.xml" /><Relationship Id="rId24" Type="http://schemas.openxmlformats.org/officeDocument/2006/relationships/tags" Target="../tags/tag390.xml" /><Relationship Id="rId25" Type="http://schemas.openxmlformats.org/officeDocument/2006/relationships/tags" Target="../tags/tag391.xml" /><Relationship Id="rId26" Type="http://schemas.openxmlformats.org/officeDocument/2006/relationships/tags" Target="../tags/tag392.xml" /><Relationship Id="rId27" Type="http://schemas.openxmlformats.org/officeDocument/2006/relationships/tags" Target="../tags/tag393.xml" /><Relationship Id="rId28" Type="http://schemas.openxmlformats.org/officeDocument/2006/relationships/tags" Target="../tags/tag394.xml" /><Relationship Id="rId29" Type="http://schemas.openxmlformats.org/officeDocument/2006/relationships/tags" Target="../tags/tag395.xml" /><Relationship Id="rId3" Type="http://schemas.openxmlformats.org/officeDocument/2006/relationships/image" Target="../media/image4.png" /><Relationship Id="rId30" Type="http://schemas.openxmlformats.org/officeDocument/2006/relationships/tags" Target="../tags/tag396.xml" /><Relationship Id="rId31" Type="http://schemas.openxmlformats.org/officeDocument/2006/relationships/tags" Target="../tags/tag397.xml" /><Relationship Id="rId32" Type="http://schemas.openxmlformats.org/officeDocument/2006/relationships/tags" Target="../tags/tag398.xml" /><Relationship Id="rId4" Type="http://schemas.openxmlformats.org/officeDocument/2006/relationships/tags" Target="../tags/tag372.xml" /><Relationship Id="rId5" Type="http://schemas.openxmlformats.org/officeDocument/2006/relationships/image" Target="../media/image5.png" /><Relationship Id="rId6" Type="http://schemas.openxmlformats.org/officeDocument/2006/relationships/tags" Target="../tags/tag373.xml" /><Relationship Id="rId7" Type="http://schemas.openxmlformats.org/officeDocument/2006/relationships/image" Target="../media/image6.png" /><Relationship Id="rId8" Type="http://schemas.openxmlformats.org/officeDocument/2006/relationships/tags" Target="../tags/tag374.xml" /><Relationship Id="rId9" Type="http://schemas.openxmlformats.org/officeDocument/2006/relationships/tags" Target="../tags/tag37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03.xml" /><Relationship Id="rId11" Type="http://schemas.openxmlformats.org/officeDocument/2006/relationships/tags" Target="../tags/tag404.xml" /><Relationship Id="rId2" Type="http://schemas.openxmlformats.org/officeDocument/2006/relationships/notesSlide" Target="../notesSlides/notesSlide7.xml" /><Relationship Id="rId3" Type="http://schemas.openxmlformats.org/officeDocument/2006/relationships/image" Target="../media/image4.png" /><Relationship Id="rId4" Type="http://schemas.openxmlformats.org/officeDocument/2006/relationships/tags" Target="../tags/tag399.xml" /><Relationship Id="rId5" Type="http://schemas.openxmlformats.org/officeDocument/2006/relationships/image" Target="../media/image5.png" /><Relationship Id="rId6" Type="http://schemas.openxmlformats.org/officeDocument/2006/relationships/tags" Target="../tags/tag400.xml" /><Relationship Id="rId7" Type="http://schemas.openxmlformats.org/officeDocument/2006/relationships/image" Target="../media/image6.png" /><Relationship Id="rId8" Type="http://schemas.openxmlformats.org/officeDocument/2006/relationships/tags" Target="../tags/tag401.xml" /><Relationship Id="rId9" Type="http://schemas.openxmlformats.org/officeDocument/2006/relationships/tags" Target="../tags/tag40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09.xml" /><Relationship Id="rId11" Type="http://schemas.openxmlformats.org/officeDocument/2006/relationships/tags" Target="../tags/tag410.xml" /><Relationship Id="rId12" Type="http://schemas.openxmlformats.org/officeDocument/2006/relationships/image" Target="../media/image12.jpeg" /><Relationship Id="rId13" Type="http://schemas.openxmlformats.org/officeDocument/2006/relationships/image" Target="../media/image13.jpeg" /><Relationship Id="rId14" Type="http://schemas.openxmlformats.org/officeDocument/2006/relationships/tags" Target="../tags/tag411.xml" /><Relationship Id="rId15" Type="http://schemas.openxmlformats.org/officeDocument/2006/relationships/tags" Target="../tags/tag412.xml" /><Relationship Id="rId16" Type="http://schemas.openxmlformats.org/officeDocument/2006/relationships/tags" Target="../tags/tag413.xml" /><Relationship Id="rId17" Type="http://schemas.openxmlformats.org/officeDocument/2006/relationships/image" Target="../media/image14.jpeg" /><Relationship Id="rId18" Type="http://schemas.openxmlformats.org/officeDocument/2006/relationships/tags" Target="../tags/tag414.xml" /><Relationship Id="rId19" Type="http://schemas.openxmlformats.org/officeDocument/2006/relationships/tags" Target="../tags/tag415.xml" /><Relationship Id="rId2" Type="http://schemas.openxmlformats.org/officeDocument/2006/relationships/notesSlide" Target="../notesSlides/notesSlide8.xml" /><Relationship Id="rId3" Type="http://schemas.openxmlformats.org/officeDocument/2006/relationships/image" Target="../media/image4.png" /><Relationship Id="rId4" Type="http://schemas.openxmlformats.org/officeDocument/2006/relationships/tags" Target="../tags/tag405.xml" /><Relationship Id="rId5" Type="http://schemas.openxmlformats.org/officeDocument/2006/relationships/image" Target="../media/image5.png" /><Relationship Id="rId6" Type="http://schemas.openxmlformats.org/officeDocument/2006/relationships/tags" Target="../tags/tag406.xml" /><Relationship Id="rId7" Type="http://schemas.openxmlformats.org/officeDocument/2006/relationships/image" Target="../media/image6.png" /><Relationship Id="rId8" Type="http://schemas.openxmlformats.org/officeDocument/2006/relationships/tags" Target="../tags/tag407.xml" /><Relationship Id="rId9" Type="http://schemas.openxmlformats.org/officeDocument/2006/relationships/tags" Target="../tags/tag40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20.xml" /><Relationship Id="rId11" Type="http://schemas.openxmlformats.org/officeDocument/2006/relationships/tags" Target="../tags/tag421.xml" /><Relationship Id="rId12" Type="http://schemas.openxmlformats.org/officeDocument/2006/relationships/tags" Target="../tags/tag422.xml" /><Relationship Id="rId13" Type="http://schemas.openxmlformats.org/officeDocument/2006/relationships/tags" Target="../tags/tag423.xml" /><Relationship Id="rId14" Type="http://schemas.openxmlformats.org/officeDocument/2006/relationships/tags" Target="../tags/tag424.xml" /><Relationship Id="rId15" Type="http://schemas.openxmlformats.org/officeDocument/2006/relationships/tags" Target="../tags/tag425.xml" /><Relationship Id="rId16" Type="http://schemas.openxmlformats.org/officeDocument/2006/relationships/tags" Target="../tags/tag426.xml" /><Relationship Id="rId17" Type="http://schemas.openxmlformats.org/officeDocument/2006/relationships/tags" Target="../tags/tag427.xml" /><Relationship Id="rId18" Type="http://schemas.openxmlformats.org/officeDocument/2006/relationships/tags" Target="../tags/tag428.xml" /><Relationship Id="rId19" Type="http://schemas.openxmlformats.org/officeDocument/2006/relationships/tags" Target="../tags/tag429.xml" /><Relationship Id="rId2" Type="http://schemas.openxmlformats.org/officeDocument/2006/relationships/notesSlide" Target="../notesSlides/notesSlide9.xml" /><Relationship Id="rId20" Type="http://schemas.openxmlformats.org/officeDocument/2006/relationships/tags" Target="../tags/tag430.xml" /><Relationship Id="rId21" Type="http://schemas.openxmlformats.org/officeDocument/2006/relationships/tags" Target="../tags/tag431.xml" /><Relationship Id="rId22" Type="http://schemas.openxmlformats.org/officeDocument/2006/relationships/tags" Target="../tags/tag432.xml" /><Relationship Id="rId23" Type="http://schemas.openxmlformats.org/officeDocument/2006/relationships/tags" Target="../tags/tag433.xml" /><Relationship Id="rId24" Type="http://schemas.openxmlformats.org/officeDocument/2006/relationships/tags" Target="../tags/tag434.xml" /><Relationship Id="rId25" Type="http://schemas.openxmlformats.org/officeDocument/2006/relationships/tags" Target="../tags/tag435.xml" /><Relationship Id="rId26" Type="http://schemas.openxmlformats.org/officeDocument/2006/relationships/tags" Target="../tags/tag436.xml" /><Relationship Id="rId27" Type="http://schemas.openxmlformats.org/officeDocument/2006/relationships/tags" Target="../tags/tag437.xml" /><Relationship Id="rId28" Type="http://schemas.openxmlformats.org/officeDocument/2006/relationships/tags" Target="../tags/tag438.xml" /><Relationship Id="rId29" Type="http://schemas.openxmlformats.org/officeDocument/2006/relationships/tags" Target="../tags/tag439.xml" /><Relationship Id="rId3" Type="http://schemas.openxmlformats.org/officeDocument/2006/relationships/image" Target="../media/image4.png" /><Relationship Id="rId30" Type="http://schemas.openxmlformats.org/officeDocument/2006/relationships/tags" Target="../tags/tag440.xml" /><Relationship Id="rId4" Type="http://schemas.openxmlformats.org/officeDocument/2006/relationships/tags" Target="../tags/tag416.xml" /><Relationship Id="rId5" Type="http://schemas.openxmlformats.org/officeDocument/2006/relationships/image" Target="../media/image5.png" /><Relationship Id="rId6" Type="http://schemas.openxmlformats.org/officeDocument/2006/relationships/tags" Target="../tags/tag417.xml" /><Relationship Id="rId7" Type="http://schemas.openxmlformats.org/officeDocument/2006/relationships/image" Target="../media/image6.png" /><Relationship Id="rId8" Type="http://schemas.openxmlformats.org/officeDocument/2006/relationships/tags" Target="../tags/tag418.xml" /><Relationship Id="rId9" Type="http://schemas.openxmlformats.org/officeDocument/2006/relationships/tags" Target="../tags/tag4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45.xml" /><Relationship Id="rId11" Type="http://schemas.openxmlformats.org/officeDocument/2006/relationships/tags" Target="../tags/tag446.xml" /><Relationship Id="rId2" Type="http://schemas.openxmlformats.org/officeDocument/2006/relationships/notesSlide" Target="../notesSlides/notesSlide10.xml" /><Relationship Id="rId3" Type="http://schemas.openxmlformats.org/officeDocument/2006/relationships/image" Target="../media/image4.png" /><Relationship Id="rId4" Type="http://schemas.openxmlformats.org/officeDocument/2006/relationships/tags" Target="../tags/tag441.xml" /><Relationship Id="rId5" Type="http://schemas.openxmlformats.org/officeDocument/2006/relationships/image" Target="../media/image5.png" /><Relationship Id="rId6" Type="http://schemas.openxmlformats.org/officeDocument/2006/relationships/tags" Target="../tags/tag442.xml" /><Relationship Id="rId7" Type="http://schemas.openxmlformats.org/officeDocument/2006/relationships/image" Target="../media/image6.png" /><Relationship Id="rId8" Type="http://schemas.openxmlformats.org/officeDocument/2006/relationships/tags" Target="../tags/tag443.xml" /><Relationship Id="rId9" Type="http://schemas.openxmlformats.org/officeDocument/2006/relationships/tags" Target="../tags/tag44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51.xml" /><Relationship Id="rId11" Type="http://schemas.openxmlformats.org/officeDocument/2006/relationships/tags" Target="../tags/tag452.xml" /><Relationship Id="rId12" Type="http://schemas.openxmlformats.org/officeDocument/2006/relationships/tags" Target="../tags/tag453.xml" /><Relationship Id="rId13" Type="http://schemas.openxmlformats.org/officeDocument/2006/relationships/tags" Target="../tags/tag454.xml" /><Relationship Id="rId14" Type="http://schemas.openxmlformats.org/officeDocument/2006/relationships/tags" Target="../tags/tag455.xml" /><Relationship Id="rId15" Type="http://schemas.openxmlformats.org/officeDocument/2006/relationships/tags" Target="../tags/tag456.xml" /><Relationship Id="rId16" Type="http://schemas.openxmlformats.org/officeDocument/2006/relationships/tags" Target="../tags/tag457.xml" /><Relationship Id="rId17" Type="http://schemas.openxmlformats.org/officeDocument/2006/relationships/tags" Target="../tags/tag458.xml" /><Relationship Id="rId18" Type="http://schemas.openxmlformats.org/officeDocument/2006/relationships/tags" Target="../tags/tag459.xml" /><Relationship Id="rId19" Type="http://schemas.openxmlformats.org/officeDocument/2006/relationships/tags" Target="../tags/tag460.xml" /><Relationship Id="rId2" Type="http://schemas.openxmlformats.org/officeDocument/2006/relationships/notesSlide" Target="../notesSlides/notesSlide11.xml" /><Relationship Id="rId20" Type="http://schemas.openxmlformats.org/officeDocument/2006/relationships/tags" Target="../tags/tag461.xml" /><Relationship Id="rId21" Type="http://schemas.openxmlformats.org/officeDocument/2006/relationships/tags" Target="../tags/tag462.xml" /><Relationship Id="rId22" Type="http://schemas.openxmlformats.org/officeDocument/2006/relationships/tags" Target="../tags/tag463.xml" /><Relationship Id="rId23" Type="http://schemas.openxmlformats.org/officeDocument/2006/relationships/tags" Target="../tags/tag464.xml" /><Relationship Id="rId24" Type="http://schemas.openxmlformats.org/officeDocument/2006/relationships/tags" Target="../tags/tag465.xml" /><Relationship Id="rId25" Type="http://schemas.openxmlformats.org/officeDocument/2006/relationships/tags" Target="../tags/tag466.xml" /><Relationship Id="rId26" Type="http://schemas.openxmlformats.org/officeDocument/2006/relationships/tags" Target="../tags/tag467.xml" /><Relationship Id="rId27" Type="http://schemas.openxmlformats.org/officeDocument/2006/relationships/tags" Target="../tags/tag468.xml" /><Relationship Id="rId28" Type="http://schemas.openxmlformats.org/officeDocument/2006/relationships/tags" Target="../tags/tag469.xml" /><Relationship Id="rId29" Type="http://schemas.openxmlformats.org/officeDocument/2006/relationships/tags" Target="../tags/tag470.xml" /><Relationship Id="rId3" Type="http://schemas.openxmlformats.org/officeDocument/2006/relationships/image" Target="../media/image4.png" /><Relationship Id="rId30" Type="http://schemas.openxmlformats.org/officeDocument/2006/relationships/tags" Target="../tags/tag471.xml" /><Relationship Id="rId31" Type="http://schemas.openxmlformats.org/officeDocument/2006/relationships/tags" Target="../tags/tag472.xml" /><Relationship Id="rId32" Type="http://schemas.openxmlformats.org/officeDocument/2006/relationships/tags" Target="../tags/tag473.xml" /><Relationship Id="rId4" Type="http://schemas.openxmlformats.org/officeDocument/2006/relationships/tags" Target="../tags/tag447.xml" /><Relationship Id="rId5" Type="http://schemas.openxmlformats.org/officeDocument/2006/relationships/image" Target="../media/image5.png" /><Relationship Id="rId6" Type="http://schemas.openxmlformats.org/officeDocument/2006/relationships/tags" Target="../tags/tag448.xml" /><Relationship Id="rId7" Type="http://schemas.openxmlformats.org/officeDocument/2006/relationships/image" Target="../media/image6.png" /><Relationship Id="rId8" Type="http://schemas.openxmlformats.org/officeDocument/2006/relationships/tags" Target="../tags/tag449.xml" /><Relationship Id="rId9" Type="http://schemas.openxmlformats.org/officeDocument/2006/relationships/tags" Target="../tags/tag45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05601305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占位符 4"/>
          <p:cNvSpPr/>
          <p:nvPr>
            <p:custDataLst>
              <p:tags r:id="rId3"/>
            </p:custDataLst>
          </p:nvPr>
        </p:nvSpPr>
        <p:spPr>
          <a:xfrm>
            <a:off x="1264993" y="4565059"/>
            <a:ext cx="4664569" cy="703176"/>
          </a:xfrm>
          <a:prstGeom prst="rect">
            <a:avLst/>
          </a:prstGeom>
        </p:spPr>
        <p:txBody>
          <a:bodyPr vert="horz" wrap="square" lIns="101600" tIns="0" rIns="82550" bIns="0" rtlCol="0" anchor="t" anchorCtr="0">
            <a:noAutofit/>
          </a:bodyPr>
          <a:lstStyle>
            <a:defPPr>
              <a:defRPr lang="zh-CN"/>
            </a:defPPr>
            <a:lvl1pPr marL="0" marR="0" indent="-228600" algn="l" defTabSz="914400" rtl="0" eaLnBrk="1" fontAlgn="auto" latinLnBrk="0" hangingPunct="1">
              <a:lnSpc>
                <a:spcPct val="133000"/>
              </a:lnSpc>
              <a:spcBef>
                <a:spcPct val="0"/>
              </a:spcBef>
              <a:spcAft>
                <a:spcPts val="1000"/>
              </a:spcAft>
              <a:buClrTx/>
              <a:buSzTx/>
              <a:buFontTx/>
              <a:buNone/>
              <a:defRPr kumimoji="0" lang="zh-CN" altLang="en-US" sz="1400" b="0" i="0" u="none" strike="noStrike" kern="1200" cap="none" spc="20" normalizeH="0" baseline="0" noProof="1">
                <a:solidFill>
                  <a:schemeClr val="dk1">
                    <a:lumMod val="85000"/>
                    <a:lumOff val="15000"/>
                  </a:schemeClr>
                </a:solidFill>
                <a:uFillTx/>
                <a:latin typeface="Arial" pitchFamily="34" charset="0"/>
                <a:ea typeface="汉仪正圆 55简" panose="00020600040101010101"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4pPr>
            <a:lvl5pPr marL="2056765"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pitchFamily="34" charset="-122"/>
                <a:ea typeface="微软雅黑" panose="020b0503020204020204" pitchFamily="34" charset="-122"/>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indent="-285750" algn="l" fontAlgn="ctr">
              <a:lnSpc>
                <a:spcPct val="130000"/>
              </a:lnSpc>
              <a:spcBef>
                <a:spcPts val="1000"/>
              </a:spcBef>
              <a:spcAft>
                <a:spcPct val="0"/>
              </a:spcAft>
              <a:buSzTx/>
              <a:buFont typeface="Wingdings" panose="05000000000000000000" charset="0"/>
              <a:buNone/>
            </a:pPr>
            <a:r>
              <a:rPr lang="zh-CN" altLang="en-US" sz="2000">
                <a:solidFill>
                  <a:schemeClr val="dk1">
                    <a:lumMod val="85000"/>
                    <a:lumOff val="15000"/>
                  </a:schemeClr>
                </a:solidFill>
              </a:rPr>
              <a:t>作者：</a:t>
            </a:r>
            <a:endParaRPr lang="zh-CN" altLang="en-US" sz="2000">
              <a:solidFill>
                <a:schemeClr val="dk1">
                  <a:lumMod val="85000"/>
                  <a:lumOff val="15000"/>
                </a:schemeClr>
              </a:solidFill>
            </a:endParaRPr>
          </a:p>
          <a:p>
            <a:pPr marL="0" lvl="0" indent="-285750" algn="l" fontAlgn="ctr">
              <a:lnSpc>
                <a:spcPct val="130000"/>
              </a:lnSpc>
              <a:spcBef>
                <a:spcPts val="1000"/>
              </a:spcBef>
              <a:spcAft>
                <a:spcPct val="0"/>
              </a:spcAft>
              <a:buSzTx/>
              <a:buFont typeface="Wingdings" panose="05000000000000000000" charset="0"/>
              <a:buNone/>
            </a:pPr>
            <a:r>
              <a:rPr lang="zh-CN" altLang="en-US" sz="2000">
                <a:solidFill>
                  <a:schemeClr val="dk1">
                    <a:lumMod val="85000"/>
                    <a:lumOff val="15000"/>
                  </a:schemeClr>
                </a:solidFill>
              </a:rPr>
              <a:t>单位：</a:t>
            </a:r>
            <a:endParaRPr lang="zh-CN" altLang="en-US" sz="2000">
              <a:solidFill>
                <a:schemeClr val="dk1">
                  <a:lumMod val="85000"/>
                  <a:lumOff val="15000"/>
                </a:schemeClr>
              </a:solidFill>
            </a:endParaRPr>
          </a:p>
        </p:txBody>
      </p:sp>
      <p:sp>
        <p:nvSpPr>
          <p:cNvPr id="8" name="标题 6"/>
          <p:cNvSpPr/>
          <p:nvPr>
            <p:custDataLst>
              <p:tags r:id="rId4"/>
            </p:custDataLst>
          </p:nvPr>
        </p:nvSpPr>
        <p:spPr>
          <a:xfrm>
            <a:off x="1054134" y="2349976"/>
            <a:ext cx="5198604" cy="829945"/>
          </a:xfrm>
          <a:prstGeom prst="rect">
            <a:avLst/>
          </a:prstGeom>
        </p:spPr>
        <p:txBody>
          <a:bodyPr vert="horz" wrap="square" lIns="101600" tIns="38100" rIns="76200" bIns="38100" rtlCol="0" anchor="t" anchorCtr="0">
            <a:noAutofit/>
          </a:bodyPr>
          <a:lstStyle>
            <a:defPPr>
              <a:defRPr lang="zh-CN"/>
            </a:defPPr>
            <a:lvl1pPr marL="0" marR="0" algn="l" defTabSz="914400" rtl="0" eaLnBrk="1" fontAlgn="auto" latinLnBrk="0" hangingPunct="1">
              <a:lnSpc>
                <a:spcPct val="100000"/>
              </a:lnSpc>
              <a:spcBef>
                <a:spcPct val="0"/>
              </a:spcBef>
              <a:buClrTx/>
              <a:buSzTx/>
              <a:buFontTx/>
              <a:buNone/>
              <a:defRPr kumimoji="0" lang="zh-CN" altLang="en-US" sz="4300" b="1" i="0" u="none" strike="noStrike" kern="1200" cap="none" spc="350" normalizeH="0" baseline="0" noProof="1">
                <a:solidFill>
                  <a:schemeClr val="accent1">
                    <a:lumMod val="50000"/>
                  </a:schemeClr>
                </a:solidFill>
                <a:uFillTx/>
                <a:latin typeface="Arial" pitchFamily="34" charset="0"/>
                <a:ea typeface="汉仪正圆 55简" panose="00020600040101010101" charset="-122"/>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marL="0" indent="0" algn="l">
              <a:lnSpc>
                <a:spcPct val="100000"/>
              </a:lnSpc>
              <a:spcBef>
                <a:spcPct val="0"/>
              </a:spcBef>
              <a:spcAft>
                <a:spcPct val="0"/>
              </a:spcAft>
              <a:buSzTx/>
              <a:buNone/>
            </a:pPr>
            <a:r>
              <a:rPr lang="zh-CN" altLang="en-US" sz="6600">
                <a:solidFill>
                  <a:schemeClr val="accent1">
                    <a:lumMod val="50000"/>
                  </a:schemeClr>
                </a:solidFill>
              </a:rPr>
              <a:t>急性肾损伤</a:t>
            </a:r>
            <a:endParaRPr lang="zh-CN" altLang="en-US" sz="6600">
              <a:solidFill>
                <a:schemeClr val="accent1">
                  <a:lumMod val="50000"/>
                </a:schemeClr>
              </a:solidFill>
            </a:endParaRPr>
          </a:p>
        </p:txBody>
      </p:sp>
      <p:pic>
        <p:nvPicPr>
          <p:cNvPr id="2" name="PA-图片 6"/>
          <p:cNvPicPr>
            <a:picLocks noChangeAspect="1"/>
          </p:cNvPicPr>
          <p:nvPr>
            <p:custDataLst>
              <p:tags r:id="rId6"/>
            </p:custDataLst>
          </p:nvPr>
        </p:nvPicPr>
        <p:blipFill>
          <a:blip r:embed="rId5">
            <a:clrChange>
              <a:clrFrom>
                <a:srgbClr val="FFFFFF">
                  <a:alpha val="100000"/>
                </a:srgbClr>
              </a:clrFrom>
              <a:clrTo>
                <a:srgbClr val="FFFFFF">
                  <a:alpha val="100000"/>
                  <a:alpha val="0"/>
                </a:srgbClr>
              </a:clrTo>
            </a:clrChange>
            <a:extLst>
              <a:ext uri="{28A0092B-C50C-407E-A947-70E740481C1C}">
                <a14:useLocalDpi xmlns:a14="http://schemas.microsoft.com/office/drawing/2010/main" val="0"/>
              </a:ext>
            </a:extLst>
          </a:blip>
          <a:stretch>
            <a:fillRect/>
          </a:stretch>
        </p:blipFill>
        <p:spPr>
          <a:xfrm>
            <a:off x="1155734" y="6859270"/>
            <a:ext cx="2572385" cy="4598670"/>
          </a:xfrm>
          <a:prstGeom prst="rect">
            <a:avLst/>
          </a:prstGeom>
        </p:spPr>
      </p:pic>
    </p:spTree>
    <p:custDataLst>
      <p:tags r:id="rId7"/>
    </p:custData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grpId="0" nodeType="withEffect">
                                  <p:stCondLst>
                                    <p:cond delay="0"/>
                                  </p:stCondLst>
                                  <p:iterate type="lt">
                                    <p:tmAbs val="200"/>
                                  </p:iterate>
                                  <p:childTnLst>
                                    <p:set>
                                      <p:cBhvr>
                                        <p:cTn id="6" dur="1" fill="hold">
                                          <p:stCondLst>
                                            <p:cond delay="0"/>
                                          </p:stCondLst>
                                        </p:cTn>
                                        <p:tgtEl>
                                          <p:spTgt spid="8"/>
                                        </p:tgtEl>
                                        <p:attrNameLst>
                                          <p:attrName>style.visibility</p:attrName>
                                        </p:attrNameLst>
                                      </p:cBhvr>
                                      <p:to>
                                        <p:strVal val="visible"/>
                                      </p:to>
                                    </p:set>
                                  </p:childTnLst>
                                </p:cTn>
                              </p:par>
                              <p:par>
                                <p:cTn id="7" presetID="38" presetClass="path" presetSubtype="0" dur="1000" fill="hold" nodeType="withEffect">
                                  <p:stCondLst>
                                    <p:cond delay="0"/>
                                  </p:stCondLst>
                                  <p:childTnLst>
                                    <p:animMotion origin="layout" path="M 0 -0.651847 L 0.0121199 -0.615187 L 0.0363599 -0.541867 L 0.0605998 -0.615187 L 0.0848396 -0.615187 L 0.10908 -0.541867 L 0.133319 -0.615187 L 0.157559 -0.615187 L 0.181799 -0.541867 L 0.206039 -0.615187 L 0.230279 -0.615187 L 0.254519 -0.541867 L 0.278759 -0.615187 L 0.302999 -0.615187 L 0.327239 -0.541867 L 0.351479 -0.615187" pathEditMode="relative" rAng="0" ptsTypes="AAAAAAAAAAAAAAAA">
                                      <p:cBhvr>
                                        <p:cTn id="8" dur="1000" fill="hold"/>
                                        <p:tgtEl>
                                          <p:spTgt spid="2"/>
                                        </p:tgtEl>
                                        <p:attrNameLst>
                                          <p:attrName>ppt_x</p:attrName>
                                          <p:attrName>ppt_y</p:attrName>
                                        </p:attrNameLst>
                                      </p:cBhvr>
                                      <p:rCtr x="47904" y="4653"/>
                                    </p:animMotion>
                                  </p:childTnLst>
                                </p:cTn>
                              </p:par>
                            </p:childTnLst>
                          </p:cTn>
                        </p:par>
                        <p:par>
                          <p:cTn id="9" fill="hold" nodeType="afterGroup">
                            <p:stCondLst>
                              <p:cond delay="1000"/>
                            </p:stCondLst>
                            <p:childTnLst>
                              <p:par>
                                <p:cTn id="10" presetID="1" presetClass="exit" presetSubtype="0" dur="1" fill="hold" nodeType="afterEffect">
                                  <p:stCondLst>
                                    <p:cond delay="0"/>
                                  </p:stCondLst>
                                  <p:childTnLst>
                                    <p:set>
                                      <p:cBhvr>
                                        <p:cTn id="11" dur="1" fill="hold">
                                          <p:stCondLst>
                                            <p:cond delay="0"/>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nvGrpSpPr>
      <p:grpSpPr>
        <a:xfrm>
          <a:off x="0" y="0"/>
          <a:ext cx="0" cy="0"/>
        </a:xfrm>
      </p:grpSpPr>
      <p:pic>
        <p:nvPicPr>
          <p:cNvPr id="8" name="图片 7" descr="ppt5的副本-30"/>
          <p:cNvPicPr>
            <a:picLocks noChangeAspect="1"/>
          </p:cNvPicPr>
          <p:nvPr>
            <p:custDataLst>
              <p:tags r:id="rId4"/>
            </p:custDataLst>
          </p:nvPr>
        </p:nvPicPr>
        <p:blipFill>
          <a:blip r:embed="rId3"/>
          <a:stretch>
            <a:fillRect/>
          </a:stretch>
        </p:blipFill>
        <p:spPr>
          <a:xfrm>
            <a:off x="0" y="317"/>
            <a:ext cx="12191351" cy="6859905"/>
          </a:xfrm>
          <a:prstGeom prst="rect">
            <a:avLst/>
          </a:prstGeom>
        </p:spPr>
      </p:pic>
      <p:pic>
        <p:nvPicPr>
          <p:cNvPr id="7" name="图片 6" descr="ppt4_画板 1 副本 37"/>
          <p:cNvPicPr>
            <a:picLocks noChangeAspect="1"/>
          </p:cNvPicPr>
          <p:nvPr>
            <p:custDataLst>
              <p:tags r:id="rId6"/>
            </p:custDataLst>
          </p:nvPr>
        </p:nvPicPr>
        <p:blipFill>
          <a:blip r:embed="rId5"/>
          <a:stretch>
            <a:fillRect/>
          </a:stretch>
        </p:blipFill>
        <p:spPr>
          <a:xfrm>
            <a:off x="824250" y="525284"/>
            <a:ext cx="11366479" cy="5809338"/>
          </a:xfrm>
          <a:prstGeom prst="rect">
            <a:avLst/>
          </a:prstGeom>
        </p:spPr>
      </p:pic>
      <p:pic>
        <p:nvPicPr>
          <p:cNvPr id="6" name="图片 5" descr="ppt5的副本_画板 1 副本 51"/>
          <p:cNvPicPr>
            <a:picLocks noChangeAspect="1"/>
          </p:cNvPicPr>
          <p:nvPr>
            <p:custDataLst>
              <p:tags r:id="rId8"/>
            </p:custDataLst>
          </p:nvPr>
        </p:nvPicPr>
        <p:blipFill>
          <a:blip r:embed="rId7"/>
          <a:stretch>
            <a:fillRect/>
          </a:stretch>
        </p:blipFill>
        <p:spPr>
          <a:xfrm>
            <a:off x="0" y="5207978"/>
            <a:ext cx="1710962" cy="1651927"/>
          </a:xfrm>
          <a:prstGeom prst="rect">
            <a:avLst/>
          </a:prstGeom>
        </p:spPr>
      </p:pic>
      <p:sp>
        <p:nvSpPr>
          <p:cNvPr id="76" name="Arrow: Pentagon 45"/>
          <p:cNvSpPr/>
          <p:nvPr>
            <p:custDataLst>
              <p:tags r:id="rId9"/>
            </p:custDataLst>
          </p:nvPr>
        </p:nvSpPr>
        <p:spPr bwMode="auto">
          <a:xfrm>
            <a:off x="800735" y="728345"/>
            <a:ext cx="2157095" cy="762000"/>
          </a:xfrm>
          <a:prstGeom prst="homePlate">
            <a:avLst/>
          </a:prstGeom>
          <a:solidFill>
            <a:schemeClr val="dk2">
              <a:alpha val="14000"/>
            </a:schemeClr>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endParaRPr sz="2400">
              <a:solidFill>
                <a:schemeClr val="dk1"/>
              </a:solidFill>
              <a:latin typeface="汉仪正圆 55简" panose="00020600040101010101" charset="-122"/>
              <a:ea typeface="汉仪正圆 55简" panose="00020600040101010101" charset="-122"/>
            </a:endParaRPr>
          </a:p>
        </p:txBody>
      </p:sp>
      <p:sp>
        <p:nvSpPr>
          <p:cNvPr id="77" name="Arrow: Pentagon 2"/>
          <p:cNvSpPr/>
          <p:nvPr>
            <p:custDataLst>
              <p:tags r:id="rId10"/>
            </p:custDataLst>
          </p:nvPr>
        </p:nvSpPr>
        <p:spPr bwMode="auto">
          <a:xfrm>
            <a:off x="622300" y="621665"/>
            <a:ext cx="2157095" cy="762000"/>
          </a:xfrm>
          <a:prstGeom prst="homePlate">
            <a:avLst/>
          </a:prstGeom>
          <a:solidFill>
            <a:schemeClr val="accent6"/>
          </a:solidFill>
          <a:ln w="19050">
            <a:noFill/>
            <a:round/>
          </a:ln>
        </p:spPr>
        <p:txBody>
          <a:bodyPr rot="0" spcFirstLastPara="0" vert="horz" wrap="square" lIns="121920" tIns="60960" rIns="121920" bIns="60960" anchor="ctr" anchorCtr="1"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0000"/>
              </a:lnSpc>
            </a:pPr>
            <a:r>
              <a:rPr lang="zh-CN" altLang="en-US" sz="3200" b="1">
                <a:solidFill>
                  <a:schemeClr val="lt1"/>
                </a:solidFill>
                <a:latin typeface="汉仪正圆 55简" panose="00020600040101010101" charset="-122"/>
                <a:ea typeface="汉仪正圆 55简" panose="00020600040101010101" charset="-122"/>
              </a:rPr>
              <a:t>学习目标</a:t>
            </a:r>
            <a:endParaRPr lang="zh-CN" altLang="en-US" sz="3200" b="1">
              <a:solidFill>
                <a:schemeClr val="lt1"/>
              </a:solidFill>
              <a:latin typeface="汉仪正圆 55简" panose="00020600040101010101" charset="-122"/>
              <a:ea typeface="汉仪正圆 55简" panose="00020600040101010101" charset="-122"/>
            </a:endParaRPr>
          </a:p>
        </p:txBody>
      </p:sp>
      <p:sp>
        <p:nvSpPr>
          <p:cNvPr id="30" name="文本框 14"/>
          <p:cNvSpPr txBox="1"/>
          <p:nvPr>
            <p:custDataLst>
              <p:tags r:id="rId11"/>
            </p:custDataLst>
          </p:nvPr>
        </p:nvSpPr>
        <p:spPr>
          <a:xfrm>
            <a:off x="982127" y="1701978"/>
            <a:ext cx="9793088" cy="4001135"/>
          </a:xfrm>
          <a:prstGeom prst="rect">
            <a:avLst/>
          </a:prstGeom>
          <a:solidFill>
            <a:schemeClr val="lt1"/>
          </a:solidFill>
          <a:ln>
            <a:solidFill>
              <a:schemeClr val="accent2">
                <a:lumMod val="40000"/>
                <a:lumOff val="60000"/>
              </a:schemeClr>
            </a:solidFill>
          </a:ln>
        </p:spPr>
        <p:style>
          <a:lnRef idx="2">
            <a:schemeClr val="accent6"/>
          </a:lnRef>
          <a:fillRef idx="1">
            <a:schemeClr val="lt1"/>
          </a:fillRef>
          <a:effectRef idx="0">
            <a:schemeClr val="accent6"/>
          </a:effectRef>
          <a:fontRef idx="minor">
            <a:schemeClr val="dk1"/>
          </a:fontRef>
        </p:style>
        <p:txBody>
          <a:bodyPr wrap="square" lIns="124048" tIns="62024" rIns="124048" bIns="62024" rtlCol="0">
            <a:sp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lvl="0" defTabSz="914400" fontAlgn="base">
              <a:lnSpc>
                <a:spcPct val="150000"/>
              </a:lnSpc>
              <a:tabLst>
                <a:tab pos="228600"/>
                <a:tab pos="539750" algn="dec"/>
              </a:tabLst>
            </a:pPr>
            <a:r>
              <a:rPr lang="en-US" altLang="zh-CN" sz="2400" b="1">
                <a:solidFill>
                  <a:schemeClr val="dk1"/>
                </a:solidFill>
                <a:latin typeface="汉仪正圆 55简" panose="00020600040101010101" charset="-122"/>
                <a:ea typeface="汉仪正圆 55简" panose="00020600040101010101" charset="-122"/>
                <a:cs typeface="汉仪正圆 55简" panose="00020600040101010101" charset="-122"/>
              </a:rPr>
              <a:t>1.</a:t>
            </a:r>
            <a:r>
              <a:rPr lang="zh-CN" altLang="zh-CN" sz="2400" b="1">
                <a:solidFill>
                  <a:schemeClr val="dk1"/>
                </a:solidFill>
                <a:latin typeface="汉仪正圆 55简" panose="00020600040101010101" charset="-122"/>
                <a:ea typeface="汉仪正圆 55简" panose="00020600040101010101" charset="-122"/>
                <a:cs typeface="汉仪正圆 55简" panose="00020600040101010101" charset="-122"/>
              </a:rPr>
              <a:t>掌握急性肾损伤的概念与分类</a:t>
            </a:r>
            <a:r>
              <a:rPr lang="zh-CN" altLang="en-US" sz="2400" b="1">
                <a:solidFill>
                  <a:schemeClr val="dk1"/>
                </a:solidFill>
                <a:latin typeface="汉仪正圆 55简" panose="00020600040101010101" charset="-122"/>
                <a:ea typeface="汉仪正圆 55简" panose="00020600040101010101" charset="-122"/>
                <a:cs typeface="汉仪正圆 55简" panose="00020600040101010101" charset="-122"/>
              </a:rPr>
              <a:t>。</a:t>
            </a:r>
            <a:endParaRPr lang="zh-CN" altLang="zh-CN" sz="2400" b="1">
              <a:solidFill>
                <a:schemeClr val="dk1"/>
              </a:solidFill>
              <a:latin typeface="汉仪正圆 55简" panose="00020600040101010101" charset="-122"/>
              <a:ea typeface="汉仪正圆 55简" panose="00020600040101010101" charset="-122"/>
              <a:cs typeface="汉仪正圆 55简" panose="00020600040101010101" charset="-122"/>
            </a:endParaRPr>
          </a:p>
          <a:p>
            <a:pPr lvl="0" defTabSz="914400" eaLnBrk="0" fontAlgn="base" hangingPunct="0">
              <a:lnSpc>
                <a:spcPct val="150000"/>
              </a:lnSpc>
              <a:tabLst>
                <a:tab pos="228600"/>
                <a:tab pos="539750" algn="dec"/>
              </a:tabLst>
            </a:pPr>
            <a:r>
              <a:rPr lang="en-US" altLang="zh-CN" sz="2400" b="1">
                <a:solidFill>
                  <a:schemeClr val="dk1"/>
                </a:solidFill>
                <a:latin typeface="汉仪正圆 55简" panose="00020600040101010101" charset="-122"/>
                <a:ea typeface="汉仪正圆 55简" panose="00020600040101010101" charset="-122"/>
                <a:cs typeface="汉仪正圆 55简" panose="00020600040101010101" charset="-122"/>
              </a:rPr>
              <a:t>2.</a:t>
            </a:r>
            <a:r>
              <a:rPr lang="zh-CN" altLang="zh-CN" sz="2400" b="1">
                <a:solidFill>
                  <a:schemeClr val="dk1"/>
                </a:solidFill>
                <a:latin typeface="汉仪正圆 55简" panose="00020600040101010101" charset="-122"/>
                <a:ea typeface="汉仪正圆 55简" panose="00020600040101010101" charset="-122"/>
                <a:cs typeface="汉仪正圆 55简" panose="00020600040101010101" charset="-122"/>
              </a:rPr>
              <a:t>熟悉急性肾损伤的病因与发病机制</a:t>
            </a:r>
            <a:r>
              <a:rPr lang="zh-CN" altLang="en-US" sz="2400" b="1">
                <a:solidFill>
                  <a:schemeClr val="dk1"/>
                </a:solidFill>
                <a:latin typeface="汉仪正圆 55简" panose="00020600040101010101" charset="-122"/>
                <a:ea typeface="汉仪正圆 55简" panose="00020600040101010101" charset="-122"/>
                <a:cs typeface="汉仪正圆 55简" panose="00020600040101010101" charset="-122"/>
              </a:rPr>
              <a:t>。</a:t>
            </a:r>
            <a:endParaRPr lang="zh-CN" altLang="zh-CN" sz="2400" b="1">
              <a:solidFill>
                <a:schemeClr val="dk1"/>
              </a:solidFill>
              <a:latin typeface="汉仪正圆 55简" panose="00020600040101010101" charset="-122"/>
              <a:ea typeface="汉仪正圆 55简" panose="00020600040101010101" charset="-122"/>
              <a:cs typeface="汉仪正圆 55简" panose="00020600040101010101" charset="-122"/>
            </a:endParaRPr>
          </a:p>
          <a:p>
            <a:pPr lvl="0" defTabSz="914400" eaLnBrk="0" fontAlgn="base" hangingPunct="0">
              <a:lnSpc>
                <a:spcPct val="150000"/>
              </a:lnSpc>
              <a:tabLst>
                <a:tab pos="228600"/>
                <a:tab pos="539750" algn="dec"/>
              </a:tabLst>
            </a:pPr>
            <a:r>
              <a:rPr lang="en-US" altLang="zh-CN" sz="2400" b="1">
                <a:solidFill>
                  <a:schemeClr val="dk1"/>
                </a:solidFill>
                <a:latin typeface="汉仪正圆 55简" panose="00020600040101010101" charset="-122"/>
                <a:ea typeface="汉仪正圆 55简" panose="00020600040101010101" charset="-122"/>
                <a:cs typeface="汉仪正圆 55简" panose="00020600040101010101" charset="-122"/>
              </a:rPr>
              <a:t>3.</a:t>
            </a:r>
            <a:r>
              <a:rPr lang="zh-CN" altLang="zh-CN" sz="2400" b="1">
                <a:solidFill>
                  <a:schemeClr val="dk1"/>
                </a:solidFill>
                <a:latin typeface="汉仪正圆 55简" panose="00020600040101010101" charset="-122"/>
                <a:ea typeface="汉仪正圆 55简" panose="00020600040101010101" charset="-122"/>
                <a:cs typeface="汉仪正圆 55简" panose="00020600040101010101" charset="-122"/>
              </a:rPr>
              <a:t>掌握急性肾损伤的临床表现、实验室及其他检查</a:t>
            </a:r>
            <a:r>
              <a:rPr lang="zh-CN" altLang="en-US" sz="2400" b="1">
                <a:solidFill>
                  <a:schemeClr val="dk1"/>
                </a:solidFill>
                <a:latin typeface="汉仪正圆 55简" panose="00020600040101010101" charset="-122"/>
                <a:ea typeface="汉仪正圆 55简" panose="00020600040101010101" charset="-122"/>
                <a:cs typeface="汉仪正圆 55简" panose="00020600040101010101" charset="-122"/>
              </a:rPr>
              <a:t>的临床意义。</a:t>
            </a:r>
            <a:endParaRPr lang="zh-CN" altLang="zh-CN" sz="2400" b="1">
              <a:solidFill>
                <a:schemeClr val="dk1"/>
              </a:solidFill>
              <a:latin typeface="汉仪正圆 55简" panose="00020600040101010101" charset="-122"/>
              <a:ea typeface="汉仪正圆 55简" panose="00020600040101010101" charset="-122"/>
              <a:cs typeface="汉仪正圆 55简" panose="00020600040101010101" charset="-122"/>
            </a:endParaRPr>
          </a:p>
          <a:p>
            <a:pPr lvl="0" defTabSz="914400" eaLnBrk="0" fontAlgn="base" hangingPunct="0">
              <a:lnSpc>
                <a:spcPct val="150000"/>
              </a:lnSpc>
              <a:tabLst>
                <a:tab pos="228600"/>
                <a:tab pos="539750" algn="dec"/>
              </a:tabLst>
            </a:pPr>
            <a:r>
              <a:rPr lang="en-US" altLang="zh-CN" sz="2400" b="1">
                <a:solidFill>
                  <a:schemeClr val="dk1"/>
                </a:solidFill>
                <a:latin typeface="汉仪正圆 55简" panose="00020600040101010101" charset="-122"/>
                <a:ea typeface="汉仪正圆 55简" panose="00020600040101010101" charset="-122"/>
                <a:cs typeface="汉仪正圆 55简" panose="00020600040101010101" charset="-122"/>
              </a:rPr>
              <a:t>4.</a:t>
            </a:r>
            <a:r>
              <a:rPr lang="zh-CN" altLang="zh-CN" sz="2400" b="1">
                <a:solidFill>
                  <a:schemeClr val="dk1"/>
                </a:solidFill>
                <a:latin typeface="汉仪正圆 55简" panose="00020600040101010101" charset="-122"/>
                <a:ea typeface="汉仪正圆 55简" panose="00020600040101010101" charset="-122"/>
                <a:cs typeface="汉仪正圆 55简" panose="00020600040101010101" charset="-122"/>
              </a:rPr>
              <a:t>了解急性肾损伤的诊断要点</a:t>
            </a:r>
            <a:r>
              <a:rPr lang="zh-CN" altLang="en-US" sz="2400" b="1">
                <a:solidFill>
                  <a:schemeClr val="dk1"/>
                </a:solidFill>
                <a:latin typeface="汉仪正圆 55简" panose="00020600040101010101" charset="-122"/>
                <a:ea typeface="汉仪正圆 55简" panose="00020600040101010101" charset="-122"/>
                <a:cs typeface="汉仪正圆 55简" panose="00020600040101010101" charset="-122"/>
              </a:rPr>
              <a:t>。</a:t>
            </a:r>
            <a:endParaRPr lang="zh-CN" altLang="zh-CN" sz="2400" b="1">
              <a:solidFill>
                <a:schemeClr val="dk1"/>
              </a:solidFill>
              <a:latin typeface="汉仪正圆 55简" panose="00020600040101010101" charset="-122"/>
              <a:ea typeface="汉仪正圆 55简" panose="00020600040101010101" charset="-122"/>
              <a:cs typeface="汉仪正圆 55简" panose="00020600040101010101" charset="-122"/>
            </a:endParaRPr>
          </a:p>
          <a:p>
            <a:pPr lvl="0" defTabSz="914400" eaLnBrk="0" fontAlgn="base" hangingPunct="0">
              <a:lnSpc>
                <a:spcPct val="150000"/>
              </a:lnSpc>
              <a:tabLst>
                <a:tab pos="228600"/>
                <a:tab pos="539750" algn="dec"/>
              </a:tabLst>
            </a:pPr>
            <a:r>
              <a:rPr lang="en-US" altLang="zh-CN" sz="2400" b="1">
                <a:solidFill>
                  <a:schemeClr val="dk1"/>
                </a:solidFill>
                <a:latin typeface="汉仪正圆 55简" panose="00020600040101010101" charset="-122"/>
                <a:ea typeface="汉仪正圆 55简" panose="00020600040101010101" charset="-122"/>
                <a:cs typeface="汉仪正圆 55简" panose="00020600040101010101" charset="-122"/>
              </a:rPr>
              <a:t>5.</a:t>
            </a:r>
            <a:r>
              <a:rPr lang="zh-CN" altLang="zh-CN" sz="2400" b="1">
                <a:solidFill>
                  <a:schemeClr val="dk1"/>
                </a:solidFill>
                <a:latin typeface="汉仪正圆 55简" panose="00020600040101010101" charset="-122"/>
                <a:ea typeface="汉仪正圆 55简" panose="00020600040101010101" charset="-122"/>
                <a:cs typeface="汉仪正圆 55简" panose="00020600040101010101" charset="-122"/>
              </a:rPr>
              <a:t>熟悉急性肾损伤的治疗要点和治愈的判断标准</a:t>
            </a:r>
            <a:r>
              <a:rPr lang="zh-CN" altLang="en-US" sz="2400" b="1">
                <a:solidFill>
                  <a:schemeClr val="dk1"/>
                </a:solidFill>
                <a:latin typeface="汉仪正圆 55简" panose="00020600040101010101" charset="-122"/>
                <a:ea typeface="汉仪正圆 55简" panose="00020600040101010101" charset="-122"/>
                <a:cs typeface="汉仪正圆 55简" panose="00020600040101010101" charset="-122"/>
              </a:rPr>
              <a:t>。</a:t>
            </a:r>
            <a:endParaRPr lang="zh-CN" altLang="zh-CN" sz="2400" b="1">
              <a:solidFill>
                <a:schemeClr val="dk1"/>
              </a:solidFill>
              <a:latin typeface="汉仪正圆 55简" panose="00020600040101010101" charset="-122"/>
              <a:ea typeface="汉仪正圆 55简" panose="00020600040101010101" charset="-122"/>
              <a:cs typeface="汉仪正圆 55简" panose="00020600040101010101" charset="-122"/>
            </a:endParaRPr>
          </a:p>
          <a:p>
            <a:pPr lvl="0" defTabSz="914400" eaLnBrk="0" fontAlgn="base" hangingPunct="0">
              <a:lnSpc>
                <a:spcPct val="150000"/>
              </a:lnSpc>
              <a:tabLst>
                <a:tab pos="228600"/>
                <a:tab pos="539750" algn="dec"/>
              </a:tabLst>
            </a:pPr>
            <a:r>
              <a:rPr lang="en-US" altLang="zh-CN" sz="2400" b="1">
                <a:solidFill>
                  <a:schemeClr val="dk1"/>
                </a:solidFill>
                <a:latin typeface="汉仪正圆 55简" panose="00020600040101010101" charset="-122"/>
                <a:ea typeface="汉仪正圆 55简" panose="00020600040101010101" charset="-122"/>
                <a:cs typeface="汉仪正圆 55简" panose="00020600040101010101" charset="-122"/>
              </a:rPr>
              <a:t>6.</a:t>
            </a:r>
            <a:r>
              <a:rPr lang="zh-CN" altLang="en-US" sz="2400" b="1">
                <a:solidFill>
                  <a:schemeClr val="dk1"/>
                </a:solidFill>
                <a:latin typeface="汉仪正圆 55简" panose="00020600040101010101" charset="-122"/>
                <a:ea typeface="汉仪正圆 55简" panose="00020600040101010101" charset="-122"/>
                <a:cs typeface="汉仪正圆 55简" panose="00020600040101010101" charset="-122"/>
              </a:rPr>
              <a:t>掌握</a:t>
            </a:r>
            <a:r>
              <a:rPr lang="zh-CN" altLang="zh-CN" sz="2400" b="1">
                <a:solidFill>
                  <a:schemeClr val="dk1"/>
                </a:solidFill>
                <a:latin typeface="汉仪正圆 55简" panose="00020600040101010101" charset="-122"/>
                <a:ea typeface="汉仪正圆 55简" panose="00020600040101010101" charset="-122"/>
                <a:cs typeface="汉仪正圆 55简" panose="00020600040101010101" charset="-122"/>
              </a:rPr>
              <a:t>急性肾损伤</a:t>
            </a:r>
            <a:r>
              <a:rPr lang="zh-CN" altLang="en-US" sz="2400" b="1">
                <a:solidFill>
                  <a:schemeClr val="dk1"/>
                </a:solidFill>
                <a:latin typeface="汉仪正圆 55简" panose="00020600040101010101" charset="-122"/>
                <a:ea typeface="汉仪正圆 55简" panose="00020600040101010101" charset="-122"/>
                <a:cs typeface="汉仪正圆 55简" panose="00020600040101010101" charset="-122"/>
              </a:rPr>
              <a:t>患者</a:t>
            </a:r>
            <a:r>
              <a:rPr lang="zh-CN" altLang="zh-CN" sz="2400" b="1">
                <a:solidFill>
                  <a:schemeClr val="dk1"/>
                </a:solidFill>
                <a:latin typeface="汉仪正圆 55简" panose="00020600040101010101" charset="-122"/>
                <a:ea typeface="汉仪正圆 55简" panose="00020600040101010101" charset="-122"/>
                <a:cs typeface="汉仪正圆 55简" panose="00020600040101010101" charset="-122"/>
              </a:rPr>
              <a:t>的护理诊断</a:t>
            </a:r>
            <a:r>
              <a:rPr lang="en-US" altLang="zh-CN" sz="2400" b="1">
                <a:solidFill>
                  <a:schemeClr val="dk1"/>
                </a:solidFill>
                <a:latin typeface="汉仪正圆 55简" panose="00020600040101010101" charset="-122"/>
                <a:ea typeface="汉仪正圆 55简" panose="00020600040101010101" charset="-122"/>
                <a:cs typeface="汉仪正圆 55简" panose="00020600040101010101" charset="-122"/>
              </a:rPr>
              <a:t>/</a:t>
            </a:r>
            <a:r>
              <a:rPr lang="zh-CN" altLang="en-US" sz="2400" b="1">
                <a:solidFill>
                  <a:schemeClr val="dk1"/>
                </a:solidFill>
                <a:latin typeface="汉仪正圆 55简" panose="00020600040101010101" charset="-122"/>
                <a:ea typeface="汉仪正圆 55简" panose="00020600040101010101" charset="-122"/>
                <a:cs typeface="汉仪正圆 55简" panose="00020600040101010101" charset="-122"/>
              </a:rPr>
              <a:t>问题与护理措施和健康指导。</a:t>
            </a:r>
            <a:endParaRPr lang="en-US" altLang="zh-CN" sz="2400" b="1">
              <a:solidFill>
                <a:schemeClr val="dk1"/>
              </a:solidFill>
              <a:latin typeface="汉仪正圆 55简" panose="00020600040101010101" charset="-122"/>
              <a:ea typeface="汉仪正圆 55简" panose="00020600040101010101" charset="-122"/>
              <a:cs typeface="汉仪正圆 55简" panose="00020600040101010101" charset="-122"/>
            </a:endParaRPr>
          </a:p>
          <a:p>
            <a:pPr lvl="0" defTabSz="914400" eaLnBrk="0" fontAlgn="base" hangingPunct="0">
              <a:lnSpc>
                <a:spcPct val="150000"/>
              </a:lnSpc>
              <a:tabLst>
                <a:tab pos="228600"/>
                <a:tab pos="539750" algn="dec"/>
              </a:tabLst>
            </a:pPr>
            <a:endParaRPr lang="en-US" altLang="zh-CN" sz="2400" b="1">
              <a:solidFill>
                <a:schemeClr val="dk1"/>
              </a:solidFill>
              <a:latin typeface="汉仪正圆 55简" panose="00020600040101010101" charset="-122"/>
              <a:ea typeface="汉仪正圆 55简" panose="00020600040101010101" charset="-122"/>
              <a:cs typeface="汉仪正圆 55简" panose="00020600040101010101" charset="-122"/>
            </a:endParaRPr>
          </a:p>
        </p:txBody>
      </p:sp>
    </p:spTree>
    <p:custDataLst>
      <p:tags r:id="rId12"/>
    </p:custDataLst>
  </p:cSld>
  <p:clrMapOvr>
    <a:masterClrMapping/>
  </p:clrMapOvr>
  <p:transition spd="slow" advTm="2376">
    <p:wip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nvGrpSpPr>
      <p:grpSpPr>
        <a:xfrm>
          <a:off x="0" y="0"/>
          <a:ext cx="0" cy="0"/>
        </a:xfrm>
      </p:grpSpPr>
      <p:pic>
        <p:nvPicPr>
          <p:cNvPr id="39" name="图片 38" descr="ppt5的副本-30"/>
          <p:cNvPicPr>
            <a:picLocks noChangeAspect="1"/>
          </p:cNvPicPr>
          <p:nvPr>
            <p:custDataLst>
              <p:tags r:id="rId4"/>
            </p:custDataLst>
          </p:nvPr>
        </p:nvPicPr>
        <p:blipFill>
          <a:blip r:embed="rId3"/>
          <a:stretch>
            <a:fillRect/>
          </a:stretch>
        </p:blipFill>
        <p:spPr>
          <a:xfrm>
            <a:off x="0" y="317"/>
            <a:ext cx="12191351" cy="6859905"/>
          </a:xfrm>
          <a:prstGeom prst="rect">
            <a:avLst/>
          </a:prstGeom>
        </p:spPr>
      </p:pic>
      <p:pic>
        <p:nvPicPr>
          <p:cNvPr id="38" name="图片 37" descr="ppt4_画板 1 副本 37"/>
          <p:cNvPicPr>
            <a:picLocks noChangeAspect="1"/>
          </p:cNvPicPr>
          <p:nvPr>
            <p:custDataLst>
              <p:tags r:id="rId6"/>
            </p:custDataLst>
          </p:nvPr>
        </p:nvPicPr>
        <p:blipFill>
          <a:blip r:embed="rId5"/>
          <a:stretch>
            <a:fillRect/>
          </a:stretch>
        </p:blipFill>
        <p:spPr>
          <a:xfrm>
            <a:off x="824250" y="525284"/>
            <a:ext cx="11366479" cy="5809338"/>
          </a:xfrm>
          <a:prstGeom prst="rect">
            <a:avLst/>
          </a:prstGeom>
        </p:spPr>
      </p:pic>
      <p:pic>
        <p:nvPicPr>
          <p:cNvPr id="35" name="图片 34" descr="ppt5的副本_画板 1 副本 51"/>
          <p:cNvPicPr>
            <a:picLocks noChangeAspect="1"/>
          </p:cNvPicPr>
          <p:nvPr>
            <p:custDataLst>
              <p:tags r:id="rId8"/>
            </p:custDataLst>
          </p:nvPr>
        </p:nvPicPr>
        <p:blipFill>
          <a:blip r:embed="rId7"/>
          <a:stretch>
            <a:fillRect/>
          </a:stretch>
        </p:blipFill>
        <p:spPr>
          <a:xfrm>
            <a:off x="0" y="5207978"/>
            <a:ext cx="1710962" cy="1651927"/>
          </a:xfrm>
          <a:prstGeom prst="rect">
            <a:avLst/>
          </a:prstGeom>
        </p:spPr>
      </p:pic>
      <p:sp>
        <p:nvSpPr>
          <p:cNvPr id="3" name="圆角矩形 17"/>
          <p:cNvSpPr/>
          <p:nvPr>
            <p:custDataLst>
              <p:tags r:id="rId9"/>
            </p:custDataLst>
          </p:nvPr>
        </p:nvSpPr>
        <p:spPr>
          <a:xfrm>
            <a:off x="4732599" y="2173941"/>
            <a:ext cx="5117141" cy="453399"/>
          </a:xfrm>
          <a:prstGeom prst="roundRect">
            <a:avLst>
              <a:gd name="adj" fmla="val 5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89985" tIns="46792" bIns="46792" anchor="ctr">
            <a:normAutofit lnSpcReduction="20000"/>
          </a:bodyP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nSpc>
                <a:spcPct val="120000"/>
              </a:lnSpc>
            </a:pPr>
            <a:endParaRPr lang="zh-CN" altLang="en-US" sz="1400" b="1">
              <a:solidFill>
                <a:schemeClr val="lt1"/>
              </a:solidFill>
              <a:latin typeface="汉仪正圆 55简" panose="00020600040101010101" charset="-122"/>
              <a:ea typeface="汉仪正圆 55简" panose="00020600040101010101" charset="-122"/>
              <a:cs typeface="Arial" pitchFamily="34" charset="0"/>
            </a:endParaRPr>
          </a:p>
        </p:txBody>
      </p:sp>
      <p:sp>
        <p:nvSpPr>
          <p:cNvPr id="5" name="椭圆 4"/>
          <p:cNvSpPr/>
          <p:nvPr>
            <p:custDataLst>
              <p:tags r:id="rId10"/>
            </p:custDataLst>
          </p:nvPr>
        </p:nvSpPr>
        <p:spPr bwMode="auto">
          <a:xfrm>
            <a:off x="4767210" y="2199647"/>
            <a:ext cx="401985" cy="401985"/>
          </a:xfrm>
          <a:prstGeom prst="ellipse">
            <a:avLst/>
          </a:prstGeom>
          <a:noFill/>
          <a:ln w="19050">
            <a:solidFill>
              <a:schemeClr val="lt1">
                <a:alpha val="40000"/>
              </a:schemeClr>
            </a:solidFill>
            <a:round/>
          </a:ln>
        </p:spPr>
        <p:txBody>
          <a:bodyPr vert="horz" wrap="square" lIns="91425" tIns="0" rIns="91425" bIns="0" anchor="t" anchorCtr="1" compatLnSpc="1">
            <a:normAutofit lnSpcReduction="10000"/>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20000"/>
              </a:lnSpc>
            </a:pPr>
            <a:r>
              <a:rPr lang="en-US" altLang="zh-CN" sz="1400" b="1">
                <a:solidFill>
                  <a:schemeClr val="dk1">
                    <a:lumMod val="85000"/>
                    <a:lumOff val="15000"/>
                  </a:schemeClr>
                </a:solidFill>
                <a:latin typeface="汉仪正圆 55简" panose="00020600040101010101" charset="-122"/>
                <a:ea typeface="汉仪正圆 55简" panose="00020600040101010101" charset="-122"/>
                <a:cs typeface="Arial" pitchFamily="34" charset="0"/>
              </a:rPr>
              <a:t>2</a:t>
            </a:r>
            <a:endParaRPr lang="en-US" altLang="zh-CN" sz="1400" b="1">
              <a:solidFill>
                <a:schemeClr val="dk1">
                  <a:lumMod val="85000"/>
                  <a:lumOff val="15000"/>
                </a:schemeClr>
              </a:solidFill>
              <a:latin typeface="汉仪正圆 55简" panose="00020600040101010101" charset="-122"/>
              <a:ea typeface="汉仪正圆 55简" panose="00020600040101010101" charset="-122"/>
              <a:cs typeface="Arial" pitchFamily="34" charset="0"/>
            </a:endParaRPr>
          </a:p>
        </p:txBody>
      </p:sp>
      <p:sp>
        <p:nvSpPr>
          <p:cNvPr id="6" name="圆角矩形 15"/>
          <p:cNvSpPr/>
          <p:nvPr>
            <p:custDataLst>
              <p:tags r:id="rId11"/>
            </p:custDataLst>
          </p:nvPr>
        </p:nvSpPr>
        <p:spPr>
          <a:xfrm>
            <a:off x="5003608" y="2859937"/>
            <a:ext cx="5117141" cy="453399"/>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89985" tIns="46792" bIns="46792" anchor="ctr">
            <a:normAutofit lnSpcReduction="20000"/>
          </a:bodyP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nSpc>
                <a:spcPct val="120000"/>
              </a:lnSpc>
            </a:pPr>
            <a:endParaRPr lang="zh-CN" altLang="en-US" sz="1400" b="1">
              <a:solidFill>
                <a:schemeClr val="lt1"/>
              </a:solidFill>
              <a:latin typeface="汉仪正圆 55简" panose="00020600040101010101" charset="-122"/>
              <a:ea typeface="汉仪正圆 55简" panose="00020600040101010101" charset="-122"/>
              <a:cs typeface="+mj-cs"/>
            </a:endParaRPr>
          </a:p>
        </p:txBody>
      </p:sp>
      <p:sp>
        <p:nvSpPr>
          <p:cNvPr id="8" name="椭圆 7"/>
          <p:cNvSpPr/>
          <p:nvPr>
            <p:custDataLst>
              <p:tags r:id="rId12"/>
            </p:custDataLst>
          </p:nvPr>
        </p:nvSpPr>
        <p:spPr bwMode="auto">
          <a:xfrm>
            <a:off x="5038219" y="2885021"/>
            <a:ext cx="401985" cy="401985"/>
          </a:xfrm>
          <a:prstGeom prst="ellipse">
            <a:avLst/>
          </a:prstGeom>
          <a:noFill/>
          <a:ln w="19050">
            <a:solidFill>
              <a:schemeClr val="lt1">
                <a:alpha val="40000"/>
              </a:schemeClr>
            </a:solidFill>
            <a:round/>
          </a:ln>
        </p:spPr>
        <p:txBody>
          <a:bodyPr vert="horz" wrap="square" lIns="91425" tIns="0" rIns="91425" bIns="0" anchor="t" anchorCtr="1" compatLnSpc="1">
            <a:normAutofit lnSpcReduction="10000"/>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20000"/>
              </a:lnSpc>
            </a:pPr>
            <a:r>
              <a:rPr lang="en-US" altLang="zh-CN" sz="1400" b="1">
                <a:solidFill>
                  <a:schemeClr val="dk1">
                    <a:lumMod val="85000"/>
                    <a:lumOff val="15000"/>
                  </a:schemeClr>
                </a:solidFill>
                <a:latin typeface="汉仪正圆 55简" panose="00020600040101010101" charset="-122"/>
                <a:ea typeface="汉仪正圆 55简" panose="00020600040101010101" charset="-122"/>
                <a:cs typeface="Arial" pitchFamily="34" charset="0"/>
              </a:rPr>
              <a:t>3</a:t>
            </a:r>
            <a:endParaRPr lang="en-US" altLang="zh-CN" sz="1400" b="1">
              <a:solidFill>
                <a:schemeClr val="dk1">
                  <a:lumMod val="85000"/>
                  <a:lumOff val="15000"/>
                </a:schemeClr>
              </a:solidFill>
              <a:latin typeface="汉仪正圆 55简" panose="00020600040101010101" charset="-122"/>
              <a:ea typeface="汉仪正圆 55简" panose="00020600040101010101" charset="-122"/>
              <a:cs typeface="Arial" pitchFamily="34" charset="0"/>
            </a:endParaRPr>
          </a:p>
        </p:txBody>
      </p:sp>
      <p:sp>
        <p:nvSpPr>
          <p:cNvPr id="11" name="圆角矩形 11"/>
          <p:cNvSpPr/>
          <p:nvPr>
            <p:custDataLst>
              <p:tags r:id="rId13"/>
            </p:custDataLst>
          </p:nvPr>
        </p:nvSpPr>
        <p:spPr>
          <a:xfrm>
            <a:off x="5003607" y="3545933"/>
            <a:ext cx="5117141" cy="453399"/>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89985" tIns="46792" bIns="46792" anchor="ctr">
            <a:normAutofit lnSpcReduction="20000"/>
          </a:bodyP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nSpc>
                <a:spcPct val="120000"/>
              </a:lnSpc>
            </a:pPr>
            <a:endParaRPr lang="zh-CN" altLang="en-US" sz="1400" b="1">
              <a:solidFill>
                <a:schemeClr val="lt1"/>
              </a:solidFill>
              <a:latin typeface="汉仪正圆 55简" panose="00020600040101010101" charset="-122"/>
              <a:ea typeface="汉仪正圆 55简" panose="00020600040101010101" charset="-122"/>
              <a:cs typeface="+mj-cs"/>
            </a:endParaRPr>
          </a:p>
        </p:txBody>
      </p:sp>
      <p:sp>
        <p:nvSpPr>
          <p:cNvPr id="14" name="椭圆 13"/>
          <p:cNvSpPr/>
          <p:nvPr>
            <p:custDataLst>
              <p:tags r:id="rId14"/>
            </p:custDataLst>
          </p:nvPr>
        </p:nvSpPr>
        <p:spPr bwMode="auto">
          <a:xfrm>
            <a:off x="5038218" y="3570395"/>
            <a:ext cx="401985" cy="401985"/>
          </a:xfrm>
          <a:prstGeom prst="ellipse">
            <a:avLst/>
          </a:prstGeom>
          <a:noFill/>
          <a:ln w="19050">
            <a:solidFill>
              <a:schemeClr val="lt1">
                <a:alpha val="40000"/>
              </a:schemeClr>
            </a:solidFill>
            <a:round/>
          </a:ln>
        </p:spPr>
        <p:txBody>
          <a:bodyPr vert="horz" wrap="square" lIns="91425" tIns="0" rIns="91425" bIns="0" anchor="t" anchorCtr="1" compatLnSpc="1">
            <a:normAutofit lnSpcReduction="10000"/>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20000"/>
              </a:lnSpc>
            </a:pPr>
            <a:r>
              <a:rPr lang="en-US" altLang="zh-CN" sz="1400" b="1">
                <a:solidFill>
                  <a:schemeClr val="lt1"/>
                </a:solidFill>
                <a:latin typeface="汉仪正圆 55简" panose="00020600040101010101" charset="-122"/>
                <a:ea typeface="汉仪正圆 55简" panose="00020600040101010101" charset="-122"/>
                <a:cs typeface="Arial" pitchFamily="34" charset="0"/>
              </a:rPr>
              <a:t>4</a:t>
            </a:r>
            <a:endParaRPr lang="en-US" altLang="zh-CN" sz="1400" b="1">
              <a:solidFill>
                <a:schemeClr val="lt1"/>
              </a:solidFill>
              <a:latin typeface="汉仪正圆 55简" panose="00020600040101010101" charset="-122"/>
              <a:ea typeface="汉仪正圆 55简" panose="00020600040101010101" charset="-122"/>
              <a:cs typeface="Arial" pitchFamily="34" charset="0"/>
            </a:endParaRPr>
          </a:p>
        </p:txBody>
      </p:sp>
      <p:sp>
        <p:nvSpPr>
          <p:cNvPr id="15" name="圆角矩形 11"/>
          <p:cNvSpPr/>
          <p:nvPr>
            <p:custDataLst>
              <p:tags r:id="rId15"/>
            </p:custDataLst>
          </p:nvPr>
        </p:nvSpPr>
        <p:spPr>
          <a:xfrm>
            <a:off x="4732599" y="4231929"/>
            <a:ext cx="5117141" cy="453399"/>
          </a:xfrm>
          <a:prstGeom prst="roundRect">
            <a:avLst>
              <a:gd name="adj" fmla="val 5000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89985" tIns="46792" bIns="46792" anchor="ctr">
            <a:normAutofit lnSpcReduction="20000"/>
          </a:bodyP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nSpc>
                <a:spcPct val="120000"/>
              </a:lnSpc>
            </a:pPr>
            <a:endParaRPr lang="zh-CN" altLang="en-US" sz="1400" b="1">
              <a:solidFill>
                <a:schemeClr val="lt1"/>
              </a:solidFill>
              <a:latin typeface="汉仪正圆 55简" panose="00020600040101010101" charset="-122"/>
              <a:ea typeface="汉仪正圆 55简" panose="00020600040101010101" charset="-122"/>
              <a:cs typeface="Arial" pitchFamily="34" charset="0"/>
            </a:endParaRPr>
          </a:p>
        </p:txBody>
      </p:sp>
      <p:sp>
        <p:nvSpPr>
          <p:cNvPr id="19" name="椭圆 18"/>
          <p:cNvSpPr/>
          <p:nvPr>
            <p:custDataLst>
              <p:tags r:id="rId16"/>
            </p:custDataLst>
          </p:nvPr>
        </p:nvSpPr>
        <p:spPr bwMode="auto">
          <a:xfrm>
            <a:off x="4767210" y="4256391"/>
            <a:ext cx="401985" cy="401985"/>
          </a:xfrm>
          <a:prstGeom prst="ellipse">
            <a:avLst/>
          </a:prstGeom>
          <a:noFill/>
          <a:ln w="19050">
            <a:solidFill>
              <a:schemeClr val="lt1">
                <a:alpha val="40000"/>
              </a:schemeClr>
            </a:solidFill>
            <a:round/>
          </a:ln>
        </p:spPr>
        <p:txBody>
          <a:bodyPr vert="horz" wrap="square" lIns="91425" tIns="0" rIns="91425" bIns="0" anchor="t" anchorCtr="1" compatLnSpc="1">
            <a:normAutofit lnSpcReduction="10000"/>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20000"/>
              </a:lnSpc>
            </a:pPr>
            <a:r>
              <a:rPr lang="en-US" altLang="zh-CN" sz="1400" b="1">
                <a:solidFill>
                  <a:schemeClr val="lt1"/>
                </a:solidFill>
                <a:latin typeface="汉仪正圆 55简" panose="00020600040101010101" charset="-122"/>
                <a:ea typeface="汉仪正圆 55简" panose="00020600040101010101" charset="-122"/>
                <a:cs typeface="Arial" pitchFamily="34" charset="0"/>
              </a:rPr>
              <a:t>5</a:t>
            </a:r>
            <a:endParaRPr lang="en-US" altLang="zh-CN" sz="1400" b="1">
              <a:solidFill>
                <a:schemeClr val="lt1"/>
              </a:solidFill>
              <a:latin typeface="汉仪正圆 55简" panose="00020600040101010101" charset="-122"/>
              <a:ea typeface="汉仪正圆 55简" panose="00020600040101010101" charset="-122"/>
              <a:cs typeface="Arial" pitchFamily="34" charset="0"/>
            </a:endParaRPr>
          </a:p>
        </p:txBody>
      </p:sp>
      <p:sp>
        <p:nvSpPr>
          <p:cNvPr id="24" name="圆角矩形 11"/>
          <p:cNvSpPr/>
          <p:nvPr>
            <p:custDataLst>
              <p:tags r:id="rId17"/>
            </p:custDataLst>
          </p:nvPr>
        </p:nvSpPr>
        <p:spPr>
          <a:xfrm>
            <a:off x="4291136" y="4917924"/>
            <a:ext cx="5117141" cy="453399"/>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89985" tIns="46792" bIns="46792" anchor="ctr">
            <a:normAutofit lnSpcReduction="20000"/>
          </a:bodyP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nSpc>
                <a:spcPct val="120000"/>
              </a:lnSpc>
            </a:pPr>
            <a:endParaRPr lang="zh-CN" altLang="en-US" sz="1400" b="1">
              <a:solidFill>
                <a:schemeClr val="lt1"/>
              </a:solidFill>
              <a:latin typeface="汉仪正圆 55简" panose="00020600040101010101" charset="-122"/>
              <a:ea typeface="汉仪正圆 55简" panose="00020600040101010101" charset="-122"/>
              <a:cs typeface="Arial" pitchFamily="34" charset="0"/>
            </a:endParaRPr>
          </a:p>
        </p:txBody>
      </p:sp>
      <p:sp>
        <p:nvSpPr>
          <p:cNvPr id="25" name="椭圆 24"/>
          <p:cNvSpPr/>
          <p:nvPr>
            <p:custDataLst>
              <p:tags r:id="rId18"/>
            </p:custDataLst>
          </p:nvPr>
        </p:nvSpPr>
        <p:spPr bwMode="auto">
          <a:xfrm>
            <a:off x="4335272" y="4942386"/>
            <a:ext cx="401985" cy="401985"/>
          </a:xfrm>
          <a:prstGeom prst="ellipse">
            <a:avLst/>
          </a:prstGeom>
          <a:noFill/>
          <a:ln w="19050">
            <a:solidFill>
              <a:schemeClr val="lt1">
                <a:alpha val="40000"/>
              </a:schemeClr>
            </a:solidFill>
            <a:round/>
          </a:ln>
        </p:spPr>
        <p:txBody>
          <a:bodyPr vert="horz" wrap="square" lIns="91425" tIns="0" rIns="91425" bIns="0" anchor="t" anchorCtr="1" compatLnSpc="1">
            <a:normAutofit lnSpcReduction="10000"/>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20000"/>
              </a:lnSpc>
            </a:pPr>
            <a:r>
              <a:rPr lang="en-US" altLang="zh-CN" sz="1400" b="1">
                <a:solidFill>
                  <a:schemeClr val="lt1"/>
                </a:solidFill>
                <a:latin typeface="汉仪正圆 55简" panose="00020600040101010101" charset="-122"/>
                <a:ea typeface="汉仪正圆 55简" panose="00020600040101010101" charset="-122"/>
                <a:cs typeface="Arial" pitchFamily="34" charset="0"/>
              </a:rPr>
              <a:t>6</a:t>
            </a:r>
            <a:endParaRPr lang="en-US" altLang="zh-CN" sz="1400" b="1">
              <a:solidFill>
                <a:schemeClr val="lt1"/>
              </a:solidFill>
              <a:latin typeface="汉仪正圆 55简" panose="00020600040101010101" charset="-122"/>
              <a:ea typeface="汉仪正圆 55简" panose="00020600040101010101" charset="-122"/>
              <a:cs typeface="Arial" pitchFamily="34" charset="0"/>
            </a:endParaRPr>
          </a:p>
        </p:txBody>
      </p:sp>
      <p:sp>
        <p:nvSpPr>
          <p:cNvPr id="21" name="圆角矩形 13"/>
          <p:cNvSpPr/>
          <p:nvPr>
            <p:custDataLst>
              <p:tags r:id="rId19"/>
            </p:custDataLst>
          </p:nvPr>
        </p:nvSpPr>
        <p:spPr>
          <a:xfrm>
            <a:off x="4291136" y="1487945"/>
            <a:ext cx="5117141" cy="453399"/>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89985" tIns="46792" bIns="46792" anchor="ctr">
            <a:normAutofit lnSpcReduction="20000"/>
          </a:bodyP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nSpc>
                <a:spcPct val="120000"/>
              </a:lnSpc>
            </a:pPr>
            <a:endParaRPr lang="zh-CN" altLang="en-US" sz="1400" b="1">
              <a:solidFill>
                <a:schemeClr val="lt1"/>
              </a:solidFill>
              <a:latin typeface="汉仪正圆 55简" panose="00020600040101010101" charset="-122"/>
              <a:ea typeface="汉仪正圆 55简" panose="00020600040101010101" charset="-122"/>
              <a:cs typeface="Arial" pitchFamily="34" charset="0"/>
            </a:endParaRPr>
          </a:p>
        </p:txBody>
      </p:sp>
      <p:sp>
        <p:nvSpPr>
          <p:cNvPr id="22" name="椭圆 21"/>
          <p:cNvSpPr/>
          <p:nvPr>
            <p:custDataLst>
              <p:tags r:id="rId20"/>
            </p:custDataLst>
          </p:nvPr>
        </p:nvSpPr>
        <p:spPr bwMode="auto">
          <a:xfrm>
            <a:off x="4332769" y="1511084"/>
            <a:ext cx="401985" cy="401985"/>
          </a:xfrm>
          <a:prstGeom prst="ellipse">
            <a:avLst/>
          </a:prstGeom>
          <a:noFill/>
          <a:ln w="19050">
            <a:solidFill>
              <a:schemeClr val="lt1">
                <a:alpha val="40000"/>
              </a:schemeClr>
            </a:solidFill>
            <a:round/>
          </a:ln>
        </p:spPr>
        <p:txBody>
          <a:bodyPr vert="horz" wrap="square" lIns="91425" tIns="0" rIns="91425" bIns="0" anchor="t" anchorCtr="1" compatLnSpc="1">
            <a:normAutofit lnSpcReduction="10000"/>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20000"/>
              </a:lnSpc>
            </a:pPr>
            <a:r>
              <a:rPr lang="en-US" altLang="zh-CN" sz="1400" b="1">
                <a:solidFill>
                  <a:schemeClr val="dk1">
                    <a:lumMod val="85000"/>
                    <a:lumOff val="15000"/>
                  </a:schemeClr>
                </a:solidFill>
                <a:latin typeface="汉仪正圆 55简" panose="00020600040101010101" charset="-122"/>
                <a:ea typeface="汉仪正圆 55简" panose="00020600040101010101" charset="-122"/>
                <a:cs typeface="Arial" pitchFamily="34" charset="0"/>
              </a:rPr>
              <a:t>1</a:t>
            </a:r>
            <a:endParaRPr lang="en-US" altLang="zh-CN" sz="1400" b="1">
              <a:solidFill>
                <a:schemeClr val="dk1">
                  <a:lumMod val="85000"/>
                  <a:lumOff val="15000"/>
                </a:schemeClr>
              </a:solidFill>
              <a:latin typeface="汉仪正圆 55简" panose="00020600040101010101" charset="-122"/>
              <a:ea typeface="汉仪正圆 55简" panose="00020600040101010101" charset="-122"/>
              <a:cs typeface="Arial" pitchFamily="34" charset="0"/>
            </a:endParaRPr>
          </a:p>
        </p:txBody>
      </p:sp>
      <p:sp>
        <p:nvSpPr>
          <p:cNvPr id="23" name="文本框 22"/>
          <p:cNvSpPr txBox="1"/>
          <p:nvPr>
            <p:custDataLst>
              <p:tags r:id="rId21"/>
            </p:custDataLst>
          </p:nvPr>
        </p:nvSpPr>
        <p:spPr>
          <a:xfrm>
            <a:off x="4796584" y="1487945"/>
            <a:ext cx="3736950" cy="453399"/>
          </a:xfrm>
          <a:prstGeom prst="rect">
            <a:avLst/>
          </a:prstGeom>
          <a:noFill/>
        </p:spPr>
        <p:txBody>
          <a:bodyPr wrap="square" lIns="89985" tIns="46792" rIns="89985" bIns="46792" rtlCol="0">
            <a:norm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marL="0" indent="0" algn="l">
              <a:lnSpc>
                <a:spcPct val="100000"/>
              </a:lnSpc>
              <a:spcBef>
                <a:spcPct val="0"/>
              </a:spcBef>
              <a:spcAft>
                <a:spcPct val="0"/>
              </a:spcAft>
              <a:buSzTx/>
              <a:buNone/>
            </a:pPr>
            <a:r>
              <a:rPr lang="zh-CN" altLang="en-US" sz="2000" b="1" spc="150">
                <a:solidFill>
                  <a:schemeClr val="dk1">
                    <a:lumMod val="85000"/>
                    <a:lumOff val="15000"/>
                  </a:schemeClr>
                </a:solidFill>
                <a:uFillTx/>
                <a:latin typeface="汉仪正圆 55简" panose="00020600040101010101" charset="-122"/>
                <a:ea typeface="汉仪正圆 55简" panose="00020600040101010101" charset="-122"/>
                <a:cs typeface="Arial" pitchFamily="34" charset="0"/>
              </a:rPr>
              <a:t>概述</a:t>
            </a:r>
            <a:endParaRPr lang="zh-CN" altLang="en-US" sz="2000" b="1" spc="150">
              <a:solidFill>
                <a:schemeClr val="dk1">
                  <a:lumMod val="85000"/>
                  <a:lumOff val="15000"/>
                </a:schemeClr>
              </a:solidFill>
              <a:uFillTx/>
              <a:latin typeface="汉仪正圆 55简" panose="00020600040101010101" charset="-122"/>
              <a:ea typeface="汉仪正圆 55简" panose="00020600040101010101" charset="-122"/>
              <a:cs typeface="Arial" pitchFamily="34" charset="0"/>
            </a:endParaRPr>
          </a:p>
        </p:txBody>
      </p:sp>
      <p:sp>
        <p:nvSpPr>
          <p:cNvPr id="26" name="文本框 25"/>
          <p:cNvSpPr txBox="1"/>
          <p:nvPr>
            <p:custDataLst>
              <p:tags r:id="rId22"/>
            </p:custDataLst>
          </p:nvPr>
        </p:nvSpPr>
        <p:spPr>
          <a:xfrm>
            <a:off x="5244912" y="2173941"/>
            <a:ext cx="3736950" cy="453399"/>
          </a:xfrm>
          <a:prstGeom prst="rect">
            <a:avLst/>
          </a:prstGeom>
          <a:noFill/>
        </p:spPr>
        <p:txBody>
          <a:bodyPr wrap="square" lIns="89985" tIns="46792" rIns="89985" bIns="46792" rtlCol="0">
            <a:norm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marL="0" indent="0" algn="l">
              <a:lnSpc>
                <a:spcPct val="100000"/>
              </a:lnSpc>
              <a:spcBef>
                <a:spcPct val="0"/>
              </a:spcBef>
              <a:spcAft>
                <a:spcPct val="0"/>
              </a:spcAft>
              <a:buSzTx/>
              <a:buNone/>
            </a:pPr>
            <a:r>
              <a:rPr lang="zh-CN" altLang="en-US" sz="2000" b="1" spc="150">
                <a:solidFill>
                  <a:schemeClr val="dk1">
                    <a:lumMod val="85000"/>
                    <a:lumOff val="15000"/>
                  </a:schemeClr>
                </a:solidFill>
                <a:uFillTx/>
                <a:latin typeface="汉仪正圆 55简" panose="00020600040101010101" charset="-122"/>
                <a:ea typeface="汉仪正圆 55简" panose="00020600040101010101" charset="-122"/>
                <a:cs typeface="Arial" pitchFamily="34" charset="0"/>
              </a:rPr>
              <a:t>病因与发病机制</a:t>
            </a:r>
            <a:endParaRPr lang="zh-CN" altLang="en-US" sz="2000" b="1" spc="150">
              <a:solidFill>
                <a:schemeClr val="dk1">
                  <a:lumMod val="85000"/>
                  <a:lumOff val="15000"/>
                </a:schemeClr>
              </a:solidFill>
              <a:uFillTx/>
              <a:latin typeface="汉仪正圆 55简" panose="00020600040101010101" charset="-122"/>
              <a:ea typeface="汉仪正圆 55简" panose="00020600040101010101" charset="-122"/>
              <a:cs typeface="Arial" pitchFamily="34" charset="0"/>
            </a:endParaRPr>
          </a:p>
        </p:txBody>
      </p:sp>
      <p:sp>
        <p:nvSpPr>
          <p:cNvPr id="27" name="文本框 26"/>
          <p:cNvSpPr txBox="1"/>
          <p:nvPr>
            <p:custDataLst>
              <p:tags r:id="rId23"/>
            </p:custDataLst>
          </p:nvPr>
        </p:nvSpPr>
        <p:spPr>
          <a:xfrm>
            <a:off x="5513606" y="2859937"/>
            <a:ext cx="3736950" cy="453399"/>
          </a:xfrm>
          <a:prstGeom prst="rect">
            <a:avLst/>
          </a:prstGeom>
          <a:noFill/>
        </p:spPr>
        <p:txBody>
          <a:bodyPr wrap="square" lIns="89985" tIns="46792" rIns="89985" bIns="46792" rtlCol="0">
            <a:norm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marL="0" indent="0" algn="l">
              <a:lnSpc>
                <a:spcPct val="100000"/>
              </a:lnSpc>
              <a:spcBef>
                <a:spcPct val="0"/>
              </a:spcBef>
              <a:spcAft>
                <a:spcPct val="0"/>
              </a:spcAft>
              <a:buSzTx/>
              <a:buNone/>
            </a:pPr>
            <a:r>
              <a:rPr lang="zh-CN" altLang="en-US" sz="2000" b="1" spc="120">
                <a:solidFill>
                  <a:schemeClr val="dk1">
                    <a:lumMod val="85000"/>
                    <a:lumOff val="15000"/>
                  </a:schemeClr>
                </a:solidFill>
                <a:uFillTx/>
                <a:latin typeface="汉仪正圆 55简" panose="00020600040101010101" charset="-122"/>
                <a:ea typeface="汉仪正圆 55简" panose="00020600040101010101" charset="-122"/>
                <a:cs typeface="Arial" pitchFamily="34" charset="0"/>
              </a:rPr>
              <a:t>临床表现、实验室及其他检查</a:t>
            </a:r>
            <a:endParaRPr lang="zh-CN" altLang="en-US" sz="2000" b="1" spc="120">
              <a:solidFill>
                <a:schemeClr val="dk1">
                  <a:lumMod val="85000"/>
                  <a:lumOff val="15000"/>
                </a:schemeClr>
              </a:solidFill>
              <a:uFillTx/>
              <a:latin typeface="汉仪正圆 55简" panose="00020600040101010101" charset="-122"/>
              <a:ea typeface="汉仪正圆 55简" panose="00020600040101010101" charset="-122"/>
              <a:cs typeface="Arial" pitchFamily="34" charset="0"/>
            </a:endParaRPr>
          </a:p>
        </p:txBody>
      </p:sp>
      <p:sp>
        <p:nvSpPr>
          <p:cNvPr id="28" name="文本框 27"/>
          <p:cNvSpPr txBox="1"/>
          <p:nvPr>
            <p:custDataLst>
              <p:tags r:id="rId24"/>
            </p:custDataLst>
          </p:nvPr>
        </p:nvSpPr>
        <p:spPr>
          <a:xfrm>
            <a:off x="5513606" y="3545933"/>
            <a:ext cx="3736950" cy="453399"/>
          </a:xfrm>
          <a:prstGeom prst="rect">
            <a:avLst/>
          </a:prstGeom>
          <a:noFill/>
        </p:spPr>
        <p:txBody>
          <a:bodyPr wrap="square" lIns="89985" tIns="46792" rIns="89985" bIns="46792" rtlCol="0">
            <a:norm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marL="0" indent="0" algn="l">
              <a:lnSpc>
                <a:spcPct val="100000"/>
              </a:lnSpc>
              <a:spcBef>
                <a:spcPct val="0"/>
              </a:spcBef>
              <a:spcAft>
                <a:spcPct val="0"/>
              </a:spcAft>
              <a:buSzTx/>
              <a:buNone/>
            </a:pPr>
            <a:r>
              <a:rPr lang="zh-CN" altLang="en-US" sz="2000" b="1" spc="150">
                <a:solidFill>
                  <a:schemeClr val="lt1"/>
                </a:solidFill>
                <a:uFillTx/>
                <a:latin typeface="汉仪正圆 55简" panose="00020600040101010101" charset="-122"/>
                <a:ea typeface="汉仪正圆 55简" panose="00020600040101010101" charset="-122"/>
                <a:cs typeface="Arial" pitchFamily="34" charset="0"/>
              </a:rPr>
              <a:t>诊断要点与治疗要点</a:t>
            </a:r>
            <a:endParaRPr lang="zh-CN" altLang="en-US" sz="2000" b="1" spc="150">
              <a:solidFill>
                <a:schemeClr val="lt1"/>
              </a:solidFill>
              <a:uFillTx/>
              <a:latin typeface="汉仪正圆 55简" panose="00020600040101010101" charset="-122"/>
              <a:ea typeface="汉仪正圆 55简" panose="00020600040101010101" charset="-122"/>
              <a:cs typeface="Arial" pitchFamily="34" charset="0"/>
            </a:endParaRPr>
          </a:p>
        </p:txBody>
      </p:sp>
      <p:sp>
        <p:nvSpPr>
          <p:cNvPr id="30" name="文本框 29"/>
          <p:cNvSpPr txBox="1"/>
          <p:nvPr>
            <p:custDataLst>
              <p:tags r:id="rId25"/>
            </p:custDataLst>
          </p:nvPr>
        </p:nvSpPr>
        <p:spPr>
          <a:xfrm>
            <a:off x="5244912" y="4231929"/>
            <a:ext cx="3736950" cy="453399"/>
          </a:xfrm>
          <a:prstGeom prst="rect">
            <a:avLst/>
          </a:prstGeom>
          <a:noFill/>
        </p:spPr>
        <p:txBody>
          <a:bodyPr wrap="square" lIns="89985" tIns="46792" rIns="89985" bIns="46792" rtlCol="0">
            <a:norm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marL="0" indent="0" algn="l">
              <a:lnSpc>
                <a:spcPct val="100000"/>
              </a:lnSpc>
              <a:spcBef>
                <a:spcPct val="0"/>
              </a:spcBef>
              <a:spcAft>
                <a:spcPct val="0"/>
              </a:spcAft>
              <a:buSzTx/>
              <a:buNone/>
            </a:pPr>
            <a:r>
              <a:rPr lang="zh-CN" altLang="en-US" sz="2000" b="1" spc="150">
                <a:solidFill>
                  <a:schemeClr val="lt1"/>
                </a:solidFill>
                <a:uFillTx/>
                <a:latin typeface="汉仪正圆 55简" panose="00020600040101010101" charset="-122"/>
                <a:ea typeface="汉仪正圆 55简" panose="00020600040101010101" charset="-122"/>
                <a:cs typeface="汉仪正圆 55简" panose="00020600040101010101" charset="-122"/>
              </a:rPr>
              <a:t>护理诊断/问题与护理措施</a:t>
            </a:r>
            <a:endParaRPr lang="zh-CN" altLang="en-US" sz="2000" b="1" spc="150">
              <a:solidFill>
                <a:schemeClr val="lt1"/>
              </a:solidFill>
              <a:uFillTx/>
              <a:latin typeface="汉仪正圆 55简" panose="00020600040101010101" charset="-122"/>
              <a:ea typeface="汉仪正圆 55简" panose="00020600040101010101" charset="-122"/>
              <a:cs typeface="汉仪正圆 55简" panose="00020600040101010101" charset="-122"/>
            </a:endParaRPr>
          </a:p>
        </p:txBody>
      </p:sp>
      <p:sp>
        <p:nvSpPr>
          <p:cNvPr id="31" name="文本框 30"/>
          <p:cNvSpPr txBox="1"/>
          <p:nvPr>
            <p:custDataLst>
              <p:tags r:id="rId26"/>
            </p:custDataLst>
          </p:nvPr>
        </p:nvSpPr>
        <p:spPr>
          <a:xfrm>
            <a:off x="4803448" y="4917924"/>
            <a:ext cx="3736950" cy="453399"/>
          </a:xfrm>
          <a:prstGeom prst="rect">
            <a:avLst/>
          </a:prstGeom>
          <a:noFill/>
        </p:spPr>
        <p:txBody>
          <a:bodyPr wrap="square" lIns="89985" tIns="46792" rIns="89985" bIns="46792" rtlCol="0">
            <a:norm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marL="0" indent="0" algn="l">
              <a:lnSpc>
                <a:spcPct val="100000"/>
              </a:lnSpc>
              <a:spcBef>
                <a:spcPct val="0"/>
              </a:spcBef>
              <a:spcAft>
                <a:spcPct val="0"/>
              </a:spcAft>
              <a:buSzTx/>
              <a:buNone/>
            </a:pPr>
            <a:r>
              <a:rPr lang="zh-CN" altLang="en-US" sz="2000" b="1" spc="150">
                <a:solidFill>
                  <a:schemeClr val="lt1"/>
                </a:solidFill>
                <a:uFillTx/>
                <a:latin typeface="汉仪正圆 55简" panose="00020600040101010101" charset="-122"/>
                <a:ea typeface="汉仪正圆 55简" panose="00020600040101010101" charset="-122"/>
                <a:cs typeface="Arial" pitchFamily="34" charset="0"/>
              </a:rPr>
              <a:t>健康指导</a:t>
            </a:r>
            <a:endParaRPr lang="zh-CN" altLang="en-US" sz="2000" b="1" spc="150">
              <a:solidFill>
                <a:schemeClr val="lt1"/>
              </a:solidFill>
              <a:uFillTx/>
              <a:latin typeface="汉仪正圆 55简" panose="00020600040101010101" charset="-122"/>
              <a:ea typeface="汉仪正圆 55简" panose="00020600040101010101" charset="-122"/>
              <a:cs typeface="Arial" pitchFamily="34" charset="0"/>
            </a:endParaRPr>
          </a:p>
        </p:txBody>
      </p:sp>
      <p:sp>
        <p:nvSpPr>
          <p:cNvPr id="36" name="椭圆 35"/>
          <p:cNvSpPr/>
          <p:nvPr>
            <p:custDataLst>
              <p:tags r:id="rId27"/>
            </p:custDataLst>
          </p:nvPr>
        </p:nvSpPr>
        <p:spPr bwMode="auto">
          <a:xfrm>
            <a:off x="2035833" y="2097917"/>
            <a:ext cx="2543183" cy="2584248"/>
          </a:xfrm>
          <a:prstGeom prst="ellipse">
            <a:avLst/>
          </a:prstGeom>
          <a:noFill/>
          <a:ln w="57150">
            <a:solidFill>
              <a:schemeClr val="lt1">
                <a:lumMod val="65000"/>
              </a:schemeClr>
            </a:solidFill>
            <a:round/>
          </a:ln>
        </p:spPr>
        <p:txBody>
          <a:bodyPr wrap="square" anchor="ctr">
            <a:norm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20000"/>
              </a:lnSpc>
            </a:pPr>
            <a:endParaRPr sz="1800">
              <a:solidFill>
                <a:schemeClr val="dk1"/>
              </a:solidFill>
              <a:latin typeface="汉仪正圆 55简" panose="00020600040101010101" charset="-122"/>
              <a:ea typeface="汉仪正圆 55简" panose="00020600040101010101" charset="-122"/>
              <a:cs typeface="Arial" pitchFamily="34" charset="0"/>
            </a:endParaRPr>
          </a:p>
        </p:txBody>
      </p:sp>
      <p:cxnSp>
        <p:nvCxnSpPr>
          <p:cNvPr id="37" name="直接连接符 36"/>
          <p:cNvCxnSpPr>
            <a:stCxn id="36" idx="1"/>
          </p:cNvCxnSpPr>
          <p:nvPr>
            <p:custDataLst>
              <p:tags r:id="rId28"/>
            </p:custDataLst>
          </p:nvPr>
        </p:nvCxnSpPr>
        <p:spPr>
          <a:xfrm>
            <a:off x="2408274" y="2476122"/>
            <a:ext cx="353349" cy="359054"/>
          </a:xfrm>
          <a:prstGeom prst="line">
            <a:avLst/>
          </a:prstGeom>
          <a:noFill/>
          <a:ln w="57150">
            <a:solidFill>
              <a:schemeClr val="lt1">
                <a:lumMod val="65000"/>
              </a:schemeClr>
            </a:solidFill>
            <a:round/>
          </a:ln>
        </p:spPr>
      </p:cxnSp>
      <p:cxnSp>
        <p:nvCxnSpPr>
          <p:cNvPr id="40" name="直接连接符 39"/>
          <p:cNvCxnSpPr/>
          <p:nvPr>
            <p:custDataLst>
              <p:tags r:id="rId29"/>
            </p:custDataLst>
          </p:nvPr>
        </p:nvCxnSpPr>
        <p:spPr>
          <a:xfrm>
            <a:off x="3831599" y="3898191"/>
            <a:ext cx="392079" cy="398409"/>
          </a:xfrm>
          <a:prstGeom prst="line">
            <a:avLst/>
          </a:prstGeom>
          <a:noFill/>
          <a:ln w="57150">
            <a:solidFill>
              <a:schemeClr val="lt1">
                <a:lumMod val="65000"/>
              </a:schemeClr>
            </a:solidFill>
            <a:round/>
          </a:ln>
        </p:spPr>
      </p:cxnSp>
      <p:sp>
        <p:nvSpPr>
          <p:cNvPr id="32" name="文本框 31"/>
          <p:cNvSpPr txBox="1"/>
          <p:nvPr>
            <p:custDataLst>
              <p:tags r:id="rId30"/>
            </p:custDataLst>
          </p:nvPr>
        </p:nvSpPr>
        <p:spPr>
          <a:xfrm>
            <a:off x="2402302" y="2784576"/>
            <a:ext cx="1825737" cy="725341"/>
          </a:xfrm>
          <a:prstGeom prst="rect">
            <a:avLst/>
          </a:prstGeom>
          <a:noFill/>
          <a:ln>
            <a:noFill/>
          </a:ln>
        </p:spPr>
        <p:txBody>
          <a:bodyPr wrap="square" lIns="89985" tIns="46792" rIns="89985" bIns="46792" anchor="ctr" anchorCtr="0">
            <a:normAutofit lnSpcReduction="10000"/>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sz="4100" b="1" spc="250">
                <a:solidFill>
                  <a:schemeClr val="accent1">
                    <a:lumMod val="50000"/>
                  </a:schemeClr>
                </a:solidFill>
                <a:latin typeface="汉仪正圆 55简" panose="00020600040101010101" charset="-122"/>
                <a:ea typeface="汉仪正圆 55简" panose="00020600040101010101" charset="-122"/>
                <a:cs typeface="Arial" pitchFamily="34" charset="0"/>
              </a:rPr>
              <a:t>目录</a:t>
            </a:r>
            <a:endParaRPr lang="zh-CN" altLang="en-US" sz="4100" b="1" spc="250">
              <a:solidFill>
                <a:schemeClr val="accent1">
                  <a:lumMod val="50000"/>
                </a:schemeClr>
              </a:solidFill>
              <a:latin typeface="汉仪正圆 55简" panose="00020600040101010101" charset="-122"/>
              <a:ea typeface="汉仪正圆 55简" panose="00020600040101010101" charset="-122"/>
              <a:cs typeface="Arial" pitchFamily="34" charset="0"/>
            </a:endParaRPr>
          </a:p>
        </p:txBody>
      </p:sp>
      <p:sp>
        <p:nvSpPr>
          <p:cNvPr id="33" name="文本框 32"/>
          <p:cNvSpPr txBox="1"/>
          <p:nvPr>
            <p:custDataLst>
              <p:tags r:id="rId31"/>
            </p:custDataLst>
          </p:nvPr>
        </p:nvSpPr>
        <p:spPr>
          <a:xfrm>
            <a:off x="2402302" y="3568886"/>
            <a:ext cx="1825737" cy="329181"/>
          </a:xfrm>
          <a:prstGeom prst="rect">
            <a:avLst/>
          </a:prstGeom>
          <a:noFill/>
        </p:spPr>
        <p:txBody>
          <a:bodyPr wrap="square" lIns="89985" tIns="46792" rIns="89985" bIns="46792">
            <a:norm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20000"/>
              </a:lnSpc>
            </a:pPr>
            <a:r>
              <a:rPr lang="en-US" altLang="zh-CN" sz="1200" b="1">
                <a:solidFill>
                  <a:schemeClr val="accent1">
                    <a:lumMod val="50000"/>
                  </a:schemeClr>
                </a:solidFill>
                <a:latin typeface="汉仪正圆 55简" panose="00020600040101010101" charset="-122"/>
                <a:ea typeface="汉仪正圆 55简" panose="00020600040101010101" charset="-122"/>
                <a:cs typeface="Arial" pitchFamily="34" charset="0"/>
              </a:rPr>
              <a:t>CONTENTS</a:t>
            </a:r>
            <a:endParaRPr lang="en-US" altLang="zh-CN" sz="1200" b="1">
              <a:solidFill>
                <a:schemeClr val="accent1">
                  <a:lumMod val="50000"/>
                </a:schemeClr>
              </a:solidFill>
              <a:latin typeface="汉仪正圆 55简" panose="00020600040101010101" charset="-122"/>
              <a:ea typeface="汉仪正圆 55简" panose="00020600040101010101" charset="-122"/>
              <a:cs typeface="Arial" pitchFamily="34" charset="0"/>
            </a:endParaRPr>
          </a:p>
        </p:txBody>
      </p:sp>
    </p:spTree>
    <p:custDataLst>
      <p:tags r:id="rId32"/>
    </p:custDataLst>
  </p:cSld>
  <p:clrMapOvr>
    <a:masterClrMapping/>
  </p:clrMapOvr>
  <p:transition spd="slow" advTm="2376">
    <p:wedge/>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nvGrpSpPr>
      <p:grpSpPr>
        <a:xfrm>
          <a:off x="0" y="0"/>
          <a:ext cx="0" cy="0"/>
        </a:xfrm>
      </p:grpSpPr>
      <p:pic>
        <p:nvPicPr>
          <p:cNvPr id="4" name="图片 3" descr="ppt5的副本-30"/>
          <p:cNvPicPr>
            <a:picLocks noChangeAspect="1"/>
          </p:cNvPicPr>
          <p:nvPr>
            <p:custDataLst>
              <p:tags r:id="rId4"/>
            </p:custDataLst>
          </p:nvPr>
        </p:nvPicPr>
        <p:blipFill>
          <a:blip r:embed="rId3"/>
          <a:stretch>
            <a:fillRect/>
          </a:stretch>
        </p:blipFill>
        <p:spPr>
          <a:xfrm>
            <a:off x="0" y="317"/>
            <a:ext cx="12191351" cy="6859905"/>
          </a:xfrm>
          <a:prstGeom prst="rect">
            <a:avLst/>
          </a:prstGeom>
        </p:spPr>
      </p:pic>
      <p:pic>
        <p:nvPicPr>
          <p:cNvPr id="7" name="图片 6" descr="ppt4_画板 1 副本 37"/>
          <p:cNvPicPr>
            <a:picLocks noChangeAspect="1"/>
          </p:cNvPicPr>
          <p:nvPr>
            <p:custDataLst>
              <p:tags r:id="rId6"/>
            </p:custDataLst>
          </p:nvPr>
        </p:nvPicPr>
        <p:blipFill>
          <a:blip r:embed="rId5"/>
          <a:stretch>
            <a:fillRect/>
          </a:stretch>
        </p:blipFill>
        <p:spPr>
          <a:xfrm>
            <a:off x="824250" y="525284"/>
            <a:ext cx="11366479" cy="5809338"/>
          </a:xfrm>
          <a:prstGeom prst="rect">
            <a:avLst/>
          </a:prstGeom>
        </p:spPr>
      </p:pic>
      <p:pic>
        <p:nvPicPr>
          <p:cNvPr id="3" name="图片 2" descr="ppt5的副本_画板 1 副本 51"/>
          <p:cNvPicPr>
            <a:picLocks noChangeAspect="1"/>
          </p:cNvPicPr>
          <p:nvPr>
            <p:custDataLst>
              <p:tags r:id="rId8"/>
            </p:custDataLst>
          </p:nvPr>
        </p:nvPicPr>
        <p:blipFill>
          <a:blip r:embed="rId7"/>
          <a:stretch>
            <a:fillRect/>
          </a:stretch>
        </p:blipFill>
        <p:spPr>
          <a:xfrm>
            <a:off x="0" y="5207978"/>
            <a:ext cx="1710962" cy="1651927"/>
          </a:xfrm>
          <a:prstGeom prst="rect">
            <a:avLst/>
          </a:prstGeom>
        </p:spPr>
      </p:pic>
      <p:sp>
        <p:nvSpPr>
          <p:cNvPr id="37" name="文本框 14"/>
          <p:cNvSpPr txBox="1"/>
          <p:nvPr>
            <p:custDataLst>
              <p:tags r:id="rId9"/>
            </p:custDataLst>
          </p:nvPr>
        </p:nvSpPr>
        <p:spPr>
          <a:xfrm>
            <a:off x="550590" y="1643844"/>
            <a:ext cx="11017224" cy="3816350"/>
          </a:xfrm>
          <a:prstGeom prst="rect">
            <a:avLst/>
          </a:prstGeom>
          <a:solidFill>
            <a:schemeClr val="lt1"/>
          </a:solidFill>
          <a:effectLst/>
        </p:spPr>
        <p:txBody>
          <a:bodyPr wrap="square" lIns="124048" tIns="62024" rIns="124048" bIns="62024" rtlCol="0">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nSpc>
                <a:spcPct val="150000"/>
              </a:lnSpc>
            </a:pPr>
            <a:r>
              <a:rPr lang="en-US" altLang="zh-CN" sz="2000" b="1">
                <a:solidFill>
                  <a:srgbClr val="000000"/>
                </a:solidFill>
                <a:latin typeface="汉仪正圆 55简" panose="00020600040101010101" charset="-122"/>
                <a:ea typeface="汉仪正圆 55简" panose="00020600040101010101" charset="-122"/>
                <a:cs typeface="汉仪正圆 55简" panose="00020600040101010101" charset="-122"/>
              </a:rPr>
              <a:t>1.</a:t>
            </a:r>
            <a:r>
              <a:rPr lang="zh-CN" altLang="en-US" sz="2000" b="1">
                <a:solidFill>
                  <a:srgbClr val="000000"/>
                </a:solidFill>
                <a:latin typeface="汉仪正圆 55简" panose="00020600040101010101" charset="-122"/>
                <a:ea typeface="汉仪正圆 55简" panose="00020600040101010101" charset="-122"/>
                <a:cs typeface="汉仪正圆 55简" panose="00020600040101010101" charset="-122"/>
              </a:rPr>
              <a:t>定义</a:t>
            </a:r>
            <a:endParaRPr lang="zh-CN" altLang="en-US" sz="2000" b="1">
              <a:solidFill>
                <a:srgbClr val="000000"/>
              </a:solidFill>
              <a:latin typeface="汉仪正圆 55简" panose="00020600040101010101" charset="-122"/>
              <a:ea typeface="汉仪正圆 55简" panose="00020600040101010101" charset="-122"/>
              <a:cs typeface="汉仪正圆 55简" panose="00020600040101010101" charset="-122"/>
            </a:endParaRPr>
          </a:p>
          <a:p>
            <a:pPr marL="0" lvl="1">
              <a:lnSpc>
                <a:spcPct val="150000"/>
              </a:lnSpc>
            </a:pPr>
            <a:r>
              <a:rPr lang="zh-CN" altLang="en-US" sz="2000" b="1">
                <a:solidFill>
                  <a:srgbClr val="000000"/>
                </a:solidFill>
                <a:latin typeface="汉仪正圆 55简" panose="00020600040101010101" charset="-122"/>
                <a:ea typeface="汉仪正圆 55简" panose="00020600040101010101" charset="-122"/>
                <a:cs typeface="汉仪正圆 55简" panose="00020600040101010101" charset="-122"/>
              </a:rPr>
              <a:t>急性肾损伤（acute kidney injury，AKI）</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为一组由各种因素引起的短时间内肾功能急剧减退而出现的临床综合征，主要表现为肾小球滤过率下降，氮质等代谢产物潴留，水、电解质和酸碱平衡紊乱，甚至引起全身各系统并发症。</a:t>
            </a:r>
            <a:endPar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endParaRPr>
          </a:p>
          <a:p>
            <a:pPr marL="0" lvl="1">
              <a:lnSpc>
                <a:spcPct val="150000"/>
              </a:lnSpc>
            </a:pPr>
            <a:r>
              <a:rPr lang="en-US" altLang="zh-CN" sz="2000">
                <a:solidFill>
                  <a:srgbClr val="000000"/>
                </a:solidFill>
                <a:latin typeface="汉仪正圆 55简" panose="00020600040101010101" charset="-122"/>
                <a:ea typeface="汉仪正圆 55简" panose="00020600040101010101" charset="-122"/>
                <a:cs typeface="汉仪正圆 55简" panose="00020600040101010101" charset="-122"/>
              </a:rPr>
              <a:t>AKI</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包含</a:t>
            </a:r>
            <a:r>
              <a:rPr lang="en-US" altLang="zh-CN" sz="2000" err="1">
                <a:solidFill>
                  <a:srgbClr val="000000"/>
                </a:solidFill>
                <a:latin typeface="汉仪正圆 55简" panose="00020600040101010101" charset="-122"/>
                <a:ea typeface="汉仪正圆 55简" panose="00020600040101010101" charset="-122"/>
                <a:cs typeface="汉仪正圆 55简" panose="00020600040101010101" charset="-122"/>
              </a:rPr>
              <a:t>仅有肾功能标志物轻微改变的早期阶段</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和</a:t>
            </a:r>
            <a:r>
              <a:rPr lang="en-US" altLang="zh-CN" sz="2000" err="1">
                <a:solidFill>
                  <a:srgbClr val="000000"/>
                </a:solidFill>
                <a:latin typeface="汉仪正圆 55简" panose="00020600040101010101" charset="-122"/>
                <a:ea typeface="汉仪正圆 55简" panose="00020600040101010101" charset="-122"/>
                <a:cs typeface="汉仪正圆 55简" panose="00020600040101010101" charset="-122"/>
              </a:rPr>
              <a:t>肾功能严重受损阶段</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a:t>
            </a:r>
            <a:endParaRPr lang="en-US" altLang="zh-CN" sz="2000">
              <a:solidFill>
                <a:srgbClr val="000000"/>
              </a:solidFill>
              <a:latin typeface="汉仪正圆 55简" panose="00020600040101010101" charset="-122"/>
              <a:ea typeface="汉仪正圆 55简" panose="00020600040101010101" charset="-122"/>
              <a:cs typeface="汉仪正圆 55简" panose="00020600040101010101" charset="-122"/>
            </a:endParaRPr>
          </a:p>
          <a:p>
            <a:pPr algn="l">
              <a:lnSpc>
                <a:spcPct val="150000"/>
              </a:lnSpc>
              <a:buClr>
                <a:srgbClr val="127FB8"/>
              </a:buClr>
              <a:buSzTx/>
            </a:pPr>
            <a:r>
              <a:rPr lang="en-US" altLang="zh-CN" sz="2000" b="1">
                <a:solidFill>
                  <a:srgbClr val="000000"/>
                </a:solidFill>
                <a:latin typeface="汉仪正圆 55简" panose="00020600040101010101" charset="-122"/>
                <a:ea typeface="汉仪正圆 55简" panose="00020600040101010101" charset="-122"/>
                <a:cs typeface="汉仪正圆 55简" panose="00020600040101010101" charset="-122"/>
              </a:rPr>
              <a:t>2.</a:t>
            </a:r>
            <a:r>
              <a:rPr lang="zh-CN" altLang="en-US" sz="2000" b="1">
                <a:solidFill>
                  <a:srgbClr val="000000"/>
                </a:solidFill>
                <a:latin typeface="汉仪正圆 55简" panose="00020600040101010101" charset="-122"/>
                <a:ea typeface="汉仪正圆 55简" panose="00020600040101010101" charset="-122"/>
                <a:cs typeface="汉仪正圆 55简" panose="00020600040101010101" charset="-122"/>
              </a:rPr>
              <a:t>类型</a:t>
            </a:r>
            <a:endParaRPr lang="en-US" altLang="zh-CN" sz="2000" b="1">
              <a:solidFill>
                <a:srgbClr val="000000"/>
              </a:solidFill>
              <a:latin typeface="汉仪正圆 55简" panose="00020600040101010101" charset="-122"/>
              <a:ea typeface="汉仪正圆 55简" panose="00020600040101010101" charset="-122"/>
              <a:cs typeface="汉仪正圆 55简" panose="00020600040101010101" charset="-122"/>
            </a:endParaRPr>
          </a:p>
          <a:p>
            <a:pPr marL="0" lvl="1" algn="l">
              <a:lnSpc>
                <a:spcPct val="150000"/>
              </a:lnSpc>
              <a:buClr>
                <a:srgbClr val="000000"/>
              </a:buClr>
              <a:buSzTx/>
            </a:pP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根据</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sym typeface="+mn-ea"/>
              </a:rPr>
              <a:t>最初</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损伤解剖部位分为肾前性、肾性和肾后性</a:t>
            </a:r>
            <a:r>
              <a:rPr lang="en-US" altLang="zh-CN" sz="2000">
                <a:solidFill>
                  <a:srgbClr val="000000"/>
                </a:solidFill>
                <a:latin typeface="汉仪正圆 55简" panose="00020600040101010101" charset="-122"/>
                <a:ea typeface="汉仪正圆 55简" panose="00020600040101010101" charset="-122"/>
                <a:cs typeface="汉仪正圆 55简" panose="00020600040101010101" charset="-122"/>
              </a:rPr>
              <a:t>AKI</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a:t>
            </a:r>
            <a:endPar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endParaRPr>
          </a:p>
          <a:p>
            <a:pPr marL="0" lvl="1" algn="l">
              <a:lnSpc>
                <a:spcPct val="150000"/>
              </a:lnSpc>
              <a:buClr>
                <a:srgbClr val="000000"/>
              </a:buClr>
              <a:buSzTx/>
            </a:pP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急性肾小管坏死（acute tubular necrosis，ATN），为AKI最常见类型。</a:t>
            </a:r>
            <a:endPar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endParaRPr>
          </a:p>
        </p:txBody>
      </p:sp>
      <p:sp>
        <p:nvSpPr>
          <p:cNvPr id="2" name="标注: 线形 1"/>
          <p:cNvSpPr/>
          <p:nvPr>
            <p:custDataLst>
              <p:tags r:id="rId10"/>
            </p:custDataLst>
          </p:nvPr>
        </p:nvSpPr>
        <p:spPr>
          <a:xfrm>
            <a:off x="2422798" y="1557452"/>
            <a:ext cx="3418205" cy="504190"/>
          </a:xfrm>
          <a:prstGeom prst="borderCallout1">
            <a:avLst>
              <a:gd name="adj1" fmla="val 61497"/>
              <a:gd name="adj2" fmla="val 333"/>
              <a:gd name="adj3" fmla="val 138886"/>
              <a:gd name="adj4" fmla="val -13195"/>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gn="ctr"/>
            <a:r>
              <a:rPr lang="zh-CN" altLang="en-US" sz="2000" b="1">
                <a:solidFill>
                  <a:schemeClr val="lt1"/>
                </a:solidFill>
                <a:latin typeface="汉仪正圆 55简" panose="00020600040101010101" charset="-122"/>
                <a:ea typeface="汉仪正圆 55简" panose="00020600040101010101" charset="-122"/>
              </a:rPr>
              <a:t>临床常见危重症，死亡率高</a:t>
            </a:r>
            <a:endParaRPr lang="zh-CN" altLang="en-US" sz="2000" b="1">
              <a:solidFill>
                <a:schemeClr val="lt1"/>
              </a:solidFill>
              <a:latin typeface="汉仪正圆 55简" panose="00020600040101010101" charset="-122"/>
              <a:ea typeface="汉仪正圆 55简" panose="00020600040101010101" charset="-122"/>
            </a:endParaRPr>
          </a:p>
        </p:txBody>
      </p:sp>
      <p:sp>
        <p:nvSpPr>
          <p:cNvPr id="8" name="文本框 7"/>
          <p:cNvSpPr txBox="1"/>
          <p:nvPr>
            <p:custDataLst>
              <p:tags r:id="rId11"/>
            </p:custDataLst>
          </p:nvPr>
        </p:nvSpPr>
        <p:spPr>
          <a:xfrm>
            <a:off x="478582" y="333450"/>
            <a:ext cx="11160968" cy="521970"/>
          </a:xfrm>
          <a:prstGeom prst="rect">
            <a:avLst/>
          </a:prstGeom>
          <a:noFill/>
        </p:spPr>
        <p:txBody>
          <a:bodyPr wrap="square">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r>
              <a:rPr lang="zh-CN" altLang="en-US" sz="2800" b="1">
                <a:solidFill>
                  <a:schemeClr val="dk1"/>
                </a:solidFill>
                <a:latin typeface="汉仪正圆 55简" panose="00020600040101010101" charset="-122"/>
                <a:ea typeface="汉仪正圆 55简" panose="00020600040101010101" charset="-122"/>
                <a:sym typeface="Arial" pitchFamily="34" charset="0"/>
              </a:rPr>
              <a:t>一、概述</a:t>
            </a:r>
            <a:endParaRPr lang="zh-CN" altLang="en-US" sz="2800" b="1">
              <a:solidFill>
                <a:schemeClr val="dk1"/>
              </a:solidFill>
              <a:latin typeface="汉仪正圆 55简" panose="00020600040101010101" charset="-122"/>
              <a:ea typeface="汉仪正圆 55简" panose="00020600040101010101" charset="-122"/>
              <a:sym typeface="Arial" pitchFamily="34" charset="0"/>
            </a:endParaRPr>
          </a:p>
        </p:txBody>
      </p:sp>
    </p:spTree>
    <p:custDataLst>
      <p:tags r:id="rId12"/>
    </p:custDataLst>
  </p:cSld>
  <p:clrMapOvr>
    <a:masterClrMapping/>
  </p:clrMapOvr>
  <mc:AlternateContent>
    <mc:Choice xmlns:p14="http://schemas.microsoft.com/office/powerpoint/2010/main" Requires="p14">
      <p:transition spd="slow" advTm="2376" p14:dur="1200">
        <p:dissolve/>
      </p:transition>
    </mc:Choice>
    <mc:Fallback>
      <p:transition spd="slow" advTm="2376">
        <p:dissolve/>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nvGrpSpPr>
      <p:grpSpPr>
        <a:xfrm>
          <a:off x="0" y="0"/>
          <a:ext cx="0" cy="0"/>
        </a:xfrm>
      </p:grpSpPr>
      <p:pic>
        <p:nvPicPr>
          <p:cNvPr id="8" name="图片 7" descr="ppt5的副本-30"/>
          <p:cNvPicPr>
            <a:picLocks noChangeAspect="1"/>
          </p:cNvPicPr>
          <p:nvPr>
            <p:custDataLst>
              <p:tags r:id="rId4"/>
            </p:custDataLst>
          </p:nvPr>
        </p:nvPicPr>
        <p:blipFill>
          <a:blip r:embed="rId3"/>
          <a:stretch>
            <a:fillRect/>
          </a:stretch>
        </p:blipFill>
        <p:spPr>
          <a:xfrm>
            <a:off x="0" y="317"/>
            <a:ext cx="12191351" cy="6859905"/>
          </a:xfrm>
          <a:prstGeom prst="rect">
            <a:avLst/>
          </a:prstGeom>
        </p:spPr>
      </p:pic>
      <p:pic>
        <p:nvPicPr>
          <p:cNvPr id="7" name="图片 6" descr="ppt4_画板 1 副本 37"/>
          <p:cNvPicPr>
            <a:picLocks noChangeAspect="1"/>
          </p:cNvPicPr>
          <p:nvPr>
            <p:custDataLst>
              <p:tags r:id="rId6"/>
            </p:custDataLst>
          </p:nvPr>
        </p:nvPicPr>
        <p:blipFill>
          <a:blip r:embed="rId5"/>
          <a:stretch>
            <a:fillRect/>
          </a:stretch>
        </p:blipFill>
        <p:spPr>
          <a:xfrm>
            <a:off x="824250" y="525284"/>
            <a:ext cx="11366479" cy="5809338"/>
          </a:xfrm>
          <a:prstGeom prst="rect">
            <a:avLst/>
          </a:prstGeom>
        </p:spPr>
      </p:pic>
      <p:pic>
        <p:nvPicPr>
          <p:cNvPr id="6" name="图片 5" descr="ppt5的副本_画板 1 副本 51"/>
          <p:cNvPicPr>
            <a:picLocks noChangeAspect="1"/>
          </p:cNvPicPr>
          <p:nvPr>
            <p:custDataLst>
              <p:tags r:id="rId8"/>
            </p:custDataLst>
          </p:nvPr>
        </p:nvPicPr>
        <p:blipFill>
          <a:blip r:embed="rId7"/>
          <a:stretch>
            <a:fillRect/>
          </a:stretch>
        </p:blipFill>
        <p:spPr>
          <a:xfrm>
            <a:off x="0" y="5207978"/>
            <a:ext cx="1710962" cy="1651927"/>
          </a:xfrm>
          <a:prstGeom prst="rect">
            <a:avLst/>
          </a:prstGeom>
        </p:spPr>
      </p:pic>
      <p:sp>
        <p:nvSpPr>
          <p:cNvPr id="21" name="TextBox 8"/>
          <p:cNvSpPr txBox="1">
            <a:spLocks noChangeArrowheads="1"/>
          </p:cNvSpPr>
          <p:nvPr>
            <p:custDataLst>
              <p:tags r:id="rId9"/>
            </p:custDataLst>
          </p:nvPr>
        </p:nvSpPr>
        <p:spPr bwMode="auto">
          <a:xfrm>
            <a:off x="759698" y="223184"/>
            <a:ext cx="10808115" cy="6457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50000"/>
              </a:lnSpc>
            </a:pPr>
            <a:r>
              <a:rPr lang="zh-CN" altLang="en-US" sz="2800" b="1">
                <a:solidFill>
                  <a:schemeClr val="lt1"/>
                </a:solidFill>
                <a:latin typeface="汉仪正圆 55简" panose="00020600040101010101" charset="-122"/>
                <a:ea typeface="汉仪正圆 55简" panose="00020600040101010101" charset="-122"/>
                <a:sym typeface="Arial" pitchFamily="34" charset="0"/>
              </a:rPr>
              <a:t>二、病因与发病机制</a:t>
            </a:r>
            <a:endParaRPr lang="zh-CN" altLang="en-US" sz="2800" b="1">
              <a:solidFill>
                <a:schemeClr val="lt1"/>
              </a:solidFill>
              <a:latin typeface="汉仪正圆 55简" panose="00020600040101010101" charset="-122"/>
              <a:ea typeface="汉仪正圆 55简" panose="00020600040101010101" charset="-122"/>
              <a:sym typeface="Arial" pitchFamily="34" charset="0"/>
            </a:endParaRPr>
          </a:p>
        </p:txBody>
      </p:sp>
      <p:sp>
        <p:nvSpPr>
          <p:cNvPr id="13" name="矩形 12"/>
          <p:cNvSpPr/>
          <p:nvPr>
            <p:custDataLst>
              <p:tags r:id="rId10"/>
            </p:custDataLst>
          </p:nvPr>
        </p:nvSpPr>
        <p:spPr>
          <a:xfrm>
            <a:off x="838621" y="2080990"/>
            <a:ext cx="10513169" cy="1132780"/>
          </a:xfrm>
          <a:prstGeom prst="rect">
            <a:avLst/>
          </a:prstGeom>
          <a:solidFill>
            <a:srgbClr val="C1CBE6"/>
          </a:solidFill>
          <a:ln w="9525">
            <a:noFill/>
          </a:ln>
        </p:spPr>
        <p:txBody>
          <a:bodyPr lIns="124048" tIns="62024" rIns="124048" bIns="62024" anchor="ct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nSpc>
                <a:spcPct val="130000"/>
              </a:lnSpc>
            </a:pPr>
            <a:r>
              <a:rPr lang="zh-CN" altLang="en-US" sz="2000">
                <a:solidFill>
                  <a:schemeClr val="dk1">
                    <a:lumMod val="85000"/>
                    <a:lumOff val="15000"/>
                  </a:schemeClr>
                </a:solidFill>
                <a:latin typeface="汉仪正圆 55简" panose="00020600040101010101" charset="-122"/>
                <a:ea typeface="汉仪正圆 55简" panose="00020600040101010101" charset="-122"/>
                <a:sym typeface="+mn-ea"/>
              </a:rPr>
              <a:t>肾血流灌注不足引起的</a:t>
            </a:r>
            <a:r>
              <a:rPr lang="zh-CN" altLang="en-US" sz="2000" b="1">
                <a:solidFill>
                  <a:schemeClr val="dk1">
                    <a:lumMod val="85000"/>
                    <a:lumOff val="15000"/>
                  </a:schemeClr>
                </a:solidFill>
                <a:latin typeface="汉仪正圆 55简" panose="00020600040101010101" charset="-122"/>
                <a:ea typeface="汉仪正圆 55简" panose="00020600040101010101" charset="-122"/>
                <a:sym typeface="+mn-ea"/>
              </a:rPr>
              <a:t>缺血性肾损伤。</a:t>
            </a:r>
            <a:endParaRPr lang="en-US" altLang="zh-CN" sz="2000" b="1">
              <a:solidFill>
                <a:schemeClr val="dk1">
                  <a:lumMod val="85000"/>
                  <a:lumOff val="15000"/>
                </a:schemeClr>
              </a:solidFill>
              <a:latin typeface="汉仪正圆 55简" panose="00020600040101010101" charset="-122"/>
              <a:ea typeface="汉仪正圆 55简" panose="00020600040101010101" charset="-122"/>
              <a:sym typeface="+mn-ea"/>
            </a:endParaRPr>
          </a:p>
          <a:p>
            <a:pPr>
              <a:lnSpc>
                <a:spcPct val="130000"/>
              </a:lnSpc>
            </a:pPr>
            <a:r>
              <a:rPr lang="zh-CN" altLang="en-US" sz="2000" b="1">
                <a:solidFill>
                  <a:schemeClr val="dk1">
                    <a:lumMod val="85000"/>
                    <a:lumOff val="15000"/>
                  </a:schemeClr>
                </a:solidFill>
                <a:latin typeface="汉仪正圆 55简" panose="00020600040101010101" charset="-122"/>
                <a:ea typeface="汉仪正圆 55简" panose="00020600040101010101" charset="-122"/>
                <a:sym typeface="+mn-ea"/>
              </a:rPr>
              <a:t>常见原因：</a:t>
            </a:r>
            <a:r>
              <a:rPr lang="zh-CN" altLang="en-US" sz="2000">
                <a:solidFill>
                  <a:schemeClr val="dk1">
                    <a:lumMod val="85000"/>
                    <a:lumOff val="15000"/>
                  </a:schemeClr>
                </a:solidFill>
                <a:latin typeface="汉仪正圆 55简" panose="00020600040101010101" charset="-122"/>
                <a:ea typeface="汉仪正圆 55简" panose="00020600040101010101" charset="-122"/>
                <a:sym typeface="+mn-ea"/>
              </a:rPr>
              <a:t>有效血容量不足，心排血量减少，全身血管扩张，</a:t>
            </a:r>
            <a:r>
              <a:rPr lang="zh-CN" altLang="en-US" sz="2000">
                <a:solidFill>
                  <a:schemeClr val="dk1">
                    <a:lumMod val="85000"/>
                    <a:lumOff val="15000"/>
                  </a:schemeClr>
                </a:solidFill>
                <a:latin typeface="汉仪正圆 55简" panose="00020600040101010101" charset="-122"/>
                <a:ea typeface="汉仪正圆 55简" panose="00020600040101010101" charset="-122"/>
                <a:sym typeface="inpin heiti" panose="00000500000000000000" pitchFamily="2" charset="-122"/>
              </a:rPr>
              <a:t>肾血管收缩及肾自主调节受损。</a:t>
            </a:r>
            <a:endParaRPr lang="zh-CN" altLang="en-US" sz="2000">
              <a:solidFill>
                <a:schemeClr val="dk1">
                  <a:lumMod val="85000"/>
                  <a:lumOff val="15000"/>
                </a:schemeClr>
              </a:solidFill>
              <a:latin typeface="汉仪正圆 55简" panose="00020600040101010101" charset="-122"/>
              <a:ea typeface="汉仪正圆 55简" panose="00020600040101010101" charset="-122"/>
              <a:sym typeface="inpin heiti" panose="00000500000000000000" pitchFamily="2" charset="-122"/>
            </a:endParaRPr>
          </a:p>
        </p:txBody>
      </p:sp>
      <p:sp>
        <p:nvSpPr>
          <p:cNvPr id="16" name="矩形 14"/>
          <p:cNvSpPr/>
          <p:nvPr>
            <p:custDataLst>
              <p:tags r:id="rId11"/>
            </p:custDataLst>
          </p:nvPr>
        </p:nvSpPr>
        <p:spPr>
          <a:xfrm>
            <a:off x="838710" y="3593158"/>
            <a:ext cx="10513080" cy="1132780"/>
          </a:xfrm>
          <a:prstGeom prst="rect">
            <a:avLst/>
          </a:prstGeom>
          <a:solidFill>
            <a:schemeClr val="accent6">
              <a:lumMod val="40000"/>
              <a:lumOff val="60000"/>
            </a:schemeClr>
          </a:solidFill>
          <a:ln w="9525">
            <a:noFill/>
          </a:ln>
        </p:spPr>
        <p:txBody>
          <a:bodyPr lIns="124048" tIns="62024" rIns="124048" bIns="62024" anchor="ct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lvl="0" algn="l" eaLnBrk="1" hangingPunct="1">
              <a:lnSpc>
                <a:spcPct val="130000"/>
              </a:lnSpc>
            </a:pPr>
            <a:r>
              <a:rPr lang="zh-CN" altLang="en-US" sz="2000" b="1">
                <a:solidFill>
                  <a:schemeClr val="dk1">
                    <a:lumMod val="85000"/>
                    <a:lumOff val="15000"/>
                  </a:schemeClr>
                </a:solidFill>
                <a:latin typeface="汉仪正圆 55简" panose="00020600040101010101" charset="-122"/>
                <a:ea typeface="汉仪正圆 55简" panose="00020600040101010101" charset="-122"/>
                <a:sym typeface="inpin heiti" panose="00000500000000000000" pitchFamily="2" charset="-122"/>
              </a:rPr>
              <a:t>肾实质损伤。</a:t>
            </a:r>
            <a:endParaRPr lang="en-US" altLang="zh-CN" sz="2000" b="1">
              <a:solidFill>
                <a:schemeClr val="dk1">
                  <a:lumMod val="85000"/>
                  <a:lumOff val="15000"/>
                </a:schemeClr>
              </a:solidFill>
              <a:latin typeface="汉仪正圆 55简" panose="00020600040101010101" charset="-122"/>
              <a:ea typeface="汉仪正圆 55简" panose="00020600040101010101" charset="-122"/>
              <a:sym typeface="inpin heiti" panose="00000500000000000000" pitchFamily="2" charset="-122"/>
            </a:endParaRPr>
          </a:p>
          <a:p>
            <a:pPr lvl="0" algn="l" eaLnBrk="1" hangingPunct="1">
              <a:lnSpc>
                <a:spcPct val="130000"/>
              </a:lnSpc>
            </a:pPr>
            <a:r>
              <a:rPr lang="zh-CN" altLang="en-US" sz="2000" b="1">
                <a:solidFill>
                  <a:schemeClr val="dk1">
                    <a:lumMod val="85000"/>
                    <a:lumOff val="15000"/>
                  </a:schemeClr>
                </a:solidFill>
                <a:latin typeface="汉仪正圆 55简" panose="00020600040101010101" charset="-122"/>
                <a:ea typeface="汉仪正圆 55简" panose="00020600040101010101" charset="-122"/>
                <a:sym typeface="inpin heiti" panose="00000500000000000000" pitchFamily="2" charset="-122"/>
              </a:rPr>
              <a:t>常见原因：</a:t>
            </a:r>
            <a:r>
              <a:rPr lang="zh-CN" altLang="en-US" sz="2000">
                <a:solidFill>
                  <a:schemeClr val="dk1">
                    <a:lumMod val="85000"/>
                    <a:lumOff val="15000"/>
                  </a:schemeClr>
                </a:solidFill>
                <a:latin typeface="汉仪正圆 55简" panose="00020600040101010101" charset="-122"/>
                <a:ea typeface="汉仪正圆 55简" panose="00020600040101010101" charset="-122"/>
                <a:sym typeface="inpin heiti" panose="00000500000000000000" pitchFamily="2" charset="-122"/>
              </a:rPr>
              <a:t>肾缺血、肾毒性物质引起的肾小管上皮细胞损伤。</a:t>
            </a:r>
            <a:endParaRPr lang="zh-CN" altLang="en-US" sz="2000">
              <a:solidFill>
                <a:schemeClr val="dk1">
                  <a:lumMod val="85000"/>
                  <a:lumOff val="15000"/>
                </a:schemeClr>
              </a:solidFill>
              <a:latin typeface="汉仪正圆 55简" panose="00020600040101010101" charset="-122"/>
              <a:ea typeface="汉仪正圆 55简" panose="00020600040101010101" charset="-122"/>
              <a:sym typeface="inpin heiti" panose="00000500000000000000" pitchFamily="2" charset="-122"/>
            </a:endParaRPr>
          </a:p>
        </p:txBody>
      </p:sp>
      <p:sp>
        <p:nvSpPr>
          <p:cNvPr id="30" name="文本框 29"/>
          <p:cNvSpPr txBox="1"/>
          <p:nvPr>
            <p:custDataLst>
              <p:tags r:id="rId12"/>
            </p:custDataLst>
          </p:nvPr>
        </p:nvSpPr>
        <p:spPr>
          <a:xfrm>
            <a:off x="838622" y="3286497"/>
            <a:ext cx="1728738" cy="553085"/>
          </a:xfrm>
          <a:prstGeom prst="rect">
            <a:avLst/>
          </a:prstGeom>
          <a:gradFill>
            <a:lin ang="5400000" scaled="0"/>
          </a:gradFill>
          <a:ln>
            <a:solidFill>
              <a:schemeClr val="accent2"/>
            </a:solidFill>
          </a:ln>
        </p:spPr>
        <p:style>
          <a:lnRef idx="1">
            <a:schemeClr val="accent2"/>
          </a:lnRef>
          <a:fillRef idx="3">
            <a:schemeClr val="accent2"/>
          </a:fillRef>
          <a:effectRef idx="2">
            <a:schemeClr val="accent2"/>
          </a:effectRef>
          <a:fontRef idx="minor">
            <a:schemeClr val="lt1"/>
          </a:fontRef>
        </p:style>
        <p:txBody>
          <a:bodyPr wrap="square" rtlCol="0">
            <a:spAutoFit/>
          </a:bodyP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nSpc>
                <a:spcPct val="150000"/>
              </a:lnSpc>
            </a:pPr>
            <a:r>
              <a:rPr lang="zh-CN" altLang="en-US" sz="2000" b="1">
                <a:solidFill>
                  <a:schemeClr val="dk1">
                    <a:lumMod val="85000"/>
                    <a:lumOff val="15000"/>
                  </a:schemeClr>
                </a:solidFill>
                <a:latin typeface="汉仪正圆 55简" panose="00020600040101010101" charset="-122"/>
                <a:ea typeface="汉仪正圆 55简" panose="00020600040101010101" charset="-122"/>
                <a:cs typeface="汉仪正圆 55简" panose="00020600040101010101" charset="-122"/>
                <a:sym typeface="inpin heiti" panose="00000500000000000000" pitchFamily="2" charset="-122"/>
              </a:rPr>
              <a:t>肾性AKI</a:t>
            </a:r>
            <a:endParaRPr lang="zh-CN" altLang="en-US" sz="2000" b="1">
              <a:solidFill>
                <a:schemeClr val="dk1">
                  <a:lumMod val="85000"/>
                  <a:lumOff val="15000"/>
                </a:schemeClr>
              </a:solidFill>
              <a:latin typeface="汉仪正圆 55简" panose="00020600040101010101" charset="-122"/>
              <a:ea typeface="汉仪正圆 55简" panose="00020600040101010101" charset="-122"/>
              <a:cs typeface="汉仪正圆 55简" panose="00020600040101010101" charset="-122"/>
              <a:sym typeface="inpin heiti" panose="00000500000000000000" pitchFamily="2" charset="-122"/>
            </a:endParaRPr>
          </a:p>
        </p:txBody>
      </p:sp>
      <p:sp>
        <p:nvSpPr>
          <p:cNvPr id="32" name="矩形 14"/>
          <p:cNvSpPr/>
          <p:nvPr>
            <p:custDataLst>
              <p:tags r:id="rId13"/>
            </p:custDataLst>
          </p:nvPr>
        </p:nvSpPr>
        <p:spPr>
          <a:xfrm>
            <a:off x="839980" y="5140637"/>
            <a:ext cx="10511809" cy="113278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24048" tIns="62024" rIns="124048" bIns="62024" numCol="1" spcCol="0" rtlCol="0" fromWordArt="0" anchor="ctr" anchorCtr="0" forceAA="0" compatLnSpc="1">
            <a:noAutofit/>
          </a:bodyP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lvl="0" algn="l" defTabSz="911860">
              <a:lnSpc>
                <a:spcPct val="130000"/>
              </a:lnSpc>
              <a:buClrTx/>
              <a:buSzTx/>
              <a:buFontTx/>
            </a:pPr>
            <a:r>
              <a:rPr lang="zh-CN" altLang="en-US" sz="2000">
                <a:solidFill>
                  <a:schemeClr val="dk1">
                    <a:lumMod val="85000"/>
                    <a:lumOff val="15000"/>
                  </a:schemeClr>
                </a:solidFill>
                <a:latin typeface="汉仪正圆 55简" panose="00020600040101010101" charset="-122"/>
                <a:ea typeface="汉仪正圆 55简" panose="00020600040101010101" charset="-122"/>
                <a:sym typeface="inpin heiti" panose="00000500000000000000" pitchFamily="2" charset="-122"/>
              </a:rPr>
              <a:t>急性尿路梗阻所致。</a:t>
            </a:r>
            <a:endParaRPr lang="en-US" altLang="zh-CN" sz="2000">
              <a:solidFill>
                <a:schemeClr val="dk1">
                  <a:lumMod val="85000"/>
                  <a:lumOff val="15000"/>
                </a:schemeClr>
              </a:solidFill>
              <a:latin typeface="汉仪正圆 55简" panose="00020600040101010101" charset="-122"/>
              <a:ea typeface="汉仪正圆 55简" panose="00020600040101010101" charset="-122"/>
              <a:sym typeface="inpin heiti" panose="00000500000000000000" pitchFamily="2" charset="-122"/>
            </a:endParaRPr>
          </a:p>
          <a:p>
            <a:pPr lvl="0" algn="l" defTabSz="911860">
              <a:lnSpc>
                <a:spcPct val="130000"/>
              </a:lnSpc>
              <a:buClrTx/>
              <a:buSzTx/>
              <a:buFontTx/>
            </a:pPr>
            <a:r>
              <a:rPr lang="zh-CN" altLang="en-US" sz="2000" b="1">
                <a:solidFill>
                  <a:schemeClr val="dk1">
                    <a:lumMod val="85000"/>
                    <a:lumOff val="15000"/>
                  </a:schemeClr>
                </a:solidFill>
                <a:latin typeface="汉仪正圆 55简" panose="00020600040101010101" charset="-122"/>
                <a:ea typeface="汉仪正圆 55简" panose="00020600040101010101" charset="-122"/>
                <a:sym typeface="inpin heiti" panose="00000500000000000000" pitchFamily="2" charset="-122"/>
              </a:rPr>
              <a:t>常见原因：</a:t>
            </a:r>
            <a:r>
              <a:rPr lang="zh-CN" altLang="en-US" sz="2000">
                <a:solidFill>
                  <a:schemeClr val="dk1">
                    <a:lumMod val="85000"/>
                    <a:lumOff val="15000"/>
                  </a:schemeClr>
                </a:solidFill>
                <a:latin typeface="汉仪正圆 55简" panose="00020600040101010101" charset="-122"/>
                <a:ea typeface="汉仪正圆 55简" panose="00020600040101010101" charset="-122"/>
                <a:sym typeface="inpin heiti" panose="00000500000000000000" pitchFamily="2" charset="-122"/>
              </a:rPr>
              <a:t>双侧肾结石、肿瘤、前列腺增生等。</a:t>
            </a:r>
            <a:endParaRPr lang="zh-CN" altLang="en-US" sz="2000">
              <a:solidFill>
                <a:schemeClr val="dk1">
                  <a:lumMod val="85000"/>
                  <a:lumOff val="15000"/>
                </a:schemeClr>
              </a:solidFill>
              <a:latin typeface="汉仪正圆 55简" panose="00020600040101010101" charset="-122"/>
              <a:ea typeface="汉仪正圆 55简" panose="00020600040101010101" charset="-122"/>
              <a:sym typeface="inpin heiti" panose="00000500000000000000" pitchFamily="2" charset="-122"/>
            </a:endParaRPr>
          </a:p>
        </p:txBody>
      </p:sp>
      <p:sp>
        <p:nvSpPr>
          <p:cNvPr id="33" name="文本框 32"/>
          <p:cNvSpPr txBox="1"/>
          <p:nvPr>
            <p:custDataLst>
              <p:tags r:id="rId14"/>
            </p:custDataLst>
          </p:nvPr>
        </p:nvSpPr>
        <p:spPr>
          <a:xfrm>
            <a:off x="838622" y="4798665"/>
            <a:ext cx="1728738" cy="553085"/>
          </a:xfrm>
          <a:prstGeom prst="rect">
            <a:avLst/>
          </a:prstGeom>
          <a:gradFill>
            <a:lin ang="5400000" scaled="0"/>
          </a:gradFill>
          <a:ln>
            <a:solidFill>
              <a:schemeClr val="accent3"/>
            </a:solidFill>
          </a:ln>
        </p:spPr>
        <p:style>
          <a:lnRef idx="1">
            <a:schemeClr val="accent3"/>
          </a:lnRef>
          <a:fillRef idx="3">
            <a:schemeClr val="accent3"/>
          </a:fillRef>
          <a:effectRef idx="2">
            <a:schemeClr val="accent3"/>
          </a:effectRef>
          <a:fontRef idx="minor">
            <a:schemeClr val="lt1"/>
          </a:fontRef>
        </p:style>
        <p:txBody>
          <a:bodyPr wrap="square" rtlCol="0">
            <a:spAutoFit/>
          </a:bodyP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nSpc>
                <a:spcPct val="150000"/>
              </a:lnSpc>
            </a:pPr>
            <a:r>
              <a:rPr lang="zh-CN" altLang="en-US" sz="2000" b="1">
                <a:solidFill>
                  <a:schemeClr val="dk1">
                    <a:lumMod val="85000"/>
                    <a:lumOff val="15000"/>
                  </a:schemeClr>
                </a:solidFill>
                <a:latin typeface="汉仪正圆 55简" panose="00020600040101010101" charset="-122"/>
                <a:ea typeface="汉仪正圆 55简" panose="00020600040101010101" charset="-122"/>
                <a:cs typeface="汉仪正圆 55简" panose="00020600040101010101" charset="-122"/>
                <a:sym typeface="inpin heiti" panose="00000500000000000000" pitchFamily="2" charset="-122"/>
              </a:rPr>
              <a:t>肾后性AKI</a:t>
            </a:r>
            <a:endParaRPr lang="zh-CN" altLang="en-US" sz="2000" b="1">
              <a:solidFill>
                <a:schemeClr val="dk1">
                  <a:lumMod val="85000"/>
                  <a:lumOff val="15000"/>
                </a:schemeClr>
              </a:solidFill>
              <a:latin typeface="汉仪正圆 55简" panose="00020600040101010101" charset="-122"/>
              <a:ea typeface="汉仪正圆 55简" panose="00020600040101010101" charset="-122"/>
              <a:cs typeface="汉仪正圆 55简" panose="00020600040101010101" charset="-122"/>
              <a:sym typeface="inpin heiti" panose="00000500000000000000" pitchFamily="2" charset="-122"/>
            </a:endParaRPr>
          </a:p>
        </p:txBody>
      </p:sp>
      <p:sp>
        <p:nvSpPr>
          <p:cNvPr id="11" name="圆角矩形 2"/>
          <p:cNvSpPr/>
          <p:nvPr>
            <p:custDataLst>
              <p:tags r:id="rId15"/>
            </p:custDataLst>
          </p:nvPr>
        </p:nvSpPr>
        <p:spPr>
          <a:xfrm>
            <a:off x="478582" y="1053530"/>
            <a:ext cx="1302399" cy="559135"/>
          </a:xfrm>
          <a:prstGeom prst="roundRect">
            <a:avLst/>
          </a:prstGeom>
          <a:solidFill>
            <a:schemeClr val="accent2">
              <a:lumMod val="60000"/>
              <a:lumOff val="4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gn="ctr"/>
            <a:r>
              <a:rPr lang="zh-CN" altLang="en-US" sz="2800" b="1">
                <a:solidFill>
                  <a:schemeClr val="dk1">
                    <a:lumMod val="85000"/>
                    <a:lumOff val="15000"/>
                  </a:schemeClr>
                </a:solidFill>
                <a:latin typeface="汉仪正圆 55简" panose="00020600040101010101" charset="-122"/>
                <a:ea typeface="汉仪正圆 55简" panose="00020600040101010101" charset="-122"/>
              </a:rPr>
              <a:t>病因</a:t>
            </a:r>
            <a:endParaRPr lang="zh-CN" altLang="en-US" sz="2800" b="1">
              <a:solidFill>
                <a:schemeClr val="dk1">
                  <a:lumMod val="85000"/>
                  <a:lumOff val="15000"/>
                </a:schemeClr>
              </a:solidFill>
              <a:latin typeface="汉仪正圆 55简" panose="00020600040101010101" charset="-122"/>
              <a:ea typeface="汉仪正圆 55简" panose="00020600040101010101" charset="-122"/>
            </a:endParaRPr>
          </a:p>
        </p:txBody>
      </p:sp>
      <p:sp>
        <p:nvSpPr>
          <p:cNvPr id="4" name="TextBox 76"/>
          <p:cNvSpPr txBox="1"/>
          <p:nvPr>
            <p:custDataLst>
              <p:tags r:id="rId16"/>
            </p:custDataLst>
          </p:nvPr>
        </p:nvSpPr>
        <p:spPr>
          <a:xfrm>
            <a:off x="838622" y="1718533"/>
            <a:ext cx="1728738" cy="584835"/>
          </a:xfrm>
          <a:prstGeom prst="rect">
            <a:avLst/>
          </a:prstGeom>
          <a:gradFill>
            <a:lin ang="5400000" scaled="0"/>
          </a:gradFill>
          <a:ln>
            <a:solidFill>
              <a:schemeClr val="accent1"/>
            </a:solidFill>
          </a:ln>
        </p:spPr>
        <p:style>
          <a:lnRef idx="1">
            <a:schemeClr val="accent1"/>
          </a:lnRef>
          <a:fillRef idx="3">
            <a:schemeClr val="accent1"/>
          </a:fillRef>
          <a:effectRef idx="2">
            <a:schemeClr val="accent1"/>
          </a:effectRef>
          <a:fontRef idx="minor">
            <a:schemeClr val="lt1"/>
          </a:fontRef>
        </p:style>
        <p:txBody>
          <a:bodyPr wrap="square" lIns="124048" tIns="62024" rIns="124048" bIns="62024" rtlCol="0">
            <a:spAutoFit/>
          </a:bodyP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nSpc>
                <a:spcPct val="150000"/>
              </a:lnSpc>
            </a:pPr>
            <a:r>
              <a:rPr lang="zh-CN" altLang="en-US" sz="2000" b="1">
                <a:solidFill>
                  <a:schemeClr val="dk1">
                    <a:lumMod val="85000"/>
                    <a:lumOff val="15000"/>
                  </a:schemeClr>
                </a:solidFill>
                <a:latin typeface="汉仪正圆 55简" panose="00020600040101010101" charset="-122"/>
                <a:ea typeface="汉仪正圆 55简" panose="00020600040101010101" charset="-122"/>
                <a:cs typeface="汉仪正圆 55简" panose="00020600040101010101" charset="-122"/>
                <a:sym typeface="inpin heiti" panose="00000500000000000000" pitchFamily="2" charset="-122"/>
              </a:rPr>
              <a:t>肾前性AKI</a:t>
            </a:r>
            <a:endParaRPr lang="zh-CN" altLang="en-US" sz="2000" b="1">
              <a:solidFill>
                <a:schemeClr val="dk1">
                  <a:lumMod val="85000"/>
                  <a:lumOff val="15000"/>
                </a:schemeClr>
              </a:solidFill>
              <a:latin typeface="汉仪正圆 55简" panose="00020600040101010101" charset="-122"/>
              <a:ea typeface="汉仪正圆 55简" panose="00020600040101010101" charset="-122"/>
              <a:cs typeface="汉仪正圆 55简" panose="00020600040101010101" charset="-122"/>
              <a:sym typeface="inpin heiti" panose="00000500000000000000" pitchFamily="2" charset="-122"/>
            </a:endParaRPr>
          </a:p>
        </p:txBody>
      </p:sp>
    </p:spTree>
    <p:custDataLst>
      <p:tags r:id="rId17"/>
    </p:custDataLst>
  </p:cSld>
  <p:clrMapOvr>
    <a:masterClrMapping/>
  </p:clrMapOvr>
  <p:transition spd="slow" advTm="2376">
    <p:wheel spokes="8"/>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nvGrpSpPr>
      <p:grpSpPr>
        <a:xfrm>
          <a:off x="0" y="0"/>
          <a:ext cx="0" cy="0"/>
        </a:xfrm>
      </p:grpSpPr>
      <p:pic>
        <p:nvPicPr>
          <p:cNvPr id="4" name="图片 3" descr="ppt5的副本-30"/>
          <p:cNvPicPr>
            <a:picLocks noChangeAspect="1"/>
          </p:cNvPicPr>
          <p:nvPr>
            <p:custDataLst>
              <p:tags r:id="rId4"/>
            </p:custDataLst>
          </p:nvPr>
        </p:nvPicPr>
        <p:blipFill>
          <a:blip r:embed="rId3"/>
          <a:stretch>
            <a:fillRect/>
          </a:stretch>
        </p:blipFill>
        <p:spPr>
          <a:xfrm>
            <a:off x="0" y="317"/>
            <a:ext cx="12191351" cy="6859905"/>
          </a:xfrm>
          <a:prstGeom prst="rect">
            <a:avLst/>
          </a:prstGeom>
        </p:spPr>
      </p:pic>
      <p:pic>
        <p:nvPicPr>
          <p:cNvPr id="3" name="图片 2" descr="ppt4_画板 1 副本 37"/>
          <p:cNvPicPr>
            <a:picLocks noChangeAspect="1"/>
          </p:cNvPicPr>
          <p:nvPr>
            <p:custDataLst>
              <p:tags r:id="rId6"/>
            </p:custDataLst>
          </p:nvPr>
        </p:nvPicPr>
        <p:blipFill>
          <a:blip r:embed="rId5"/>
          <a:stretch>
            <a:fillRect/>
          </a:stretch>
        </p:blipFill>
        <p:spPr>
          <a:xfrm>
            <a:off x="824250" y="525284"/>
            <a:ext cx="11366479" cy="5809338"/>
          </a:xfrm>
          <a:prstGeom prst="rect">
            <a:avLst/>
          </a:prstGeom>
        </p:spPr>
      </p:pic>
      <p:pic>
        <p:nvPicPr>
          <p:cNvPr id="2" name="图片 1" descr="ppt5的副本_画板 1 副本 51"/>
          <p:cNvPicPr>
            <a:picLocks noChangeAspect="1"/>
          </p:cNvPicPr>
          <p:nvPr>
            <p:custDataLst>
              <p:tags r:id="rId8"/>
            </p:custDataLst>
          </p:nvPr>
        </p:nvPicPr>
        <p:blipFill>
          <a:blip r:embed="rId7"/>
          <a:stretch>
            <a:fillRect/>
          </a:stretch>
        </p:blipFill>
        <p:spPr>
          <a:xfrm>
            <a:off x="0" y="5207978"/>
            <a:ext cx="1710962" cy="1651927"/>
          </a:xfrm>
          <a:prstGeom prst="rect">
            <a:avLst/>
          </a:prstGeom>
        </p:spPr>
      </p:pic>
      <p:sp>
        <p:nvSpPr>
          <p:cNvPr id="37" name="文本框 14"/>
          <p:cNvSpPr txBox="1"/>
          <p:nvPr>
            <p:custDataLst>
              <p:tags r:id="rId9"/>
            </p:custDataLst>
          </p:nvPr>
        </p:nvSpPr>
        <p:spPr>
          <a:xfrm>
            <a:off x="2710830" y="1101083"/>
            <a:ext cx="3181731" cy="584835"/>
          </a:xfrm>
          <a:prstGeom prst="rect">
            <a:avLst/>
          </a:prstGeom>
          <a:solidFill>
            <a:schemeClr val="accent5">
              <a:lumMod val="20000"/>
              <a:lumOff val="80000"/>
            </a:schemeClr>
          </a:solidFill>
          <a:ln>
            <a:solidFill>
              <a:schemeClr val="accent3"/>
            </a:solidFill>
          </a:ln>
        </p:spPr>
        <p:style>
          <a:lnRef idx="1">
            <a:schemeClr val="accent1"/>
          </a:lnRef>
          <a:fillRef idx="3">
            <a:schemeClr val="accent1"/>
          </a:fillRef>
          <a:effectRef idx="2">
            <a:schemeClr val="accent1"/>
          </a:effectRef>
          <a:fontRef idx="minor">
            <a:schemeClr val="lt1"/>
          </a:fontRef>
        </p:style>
        <p:txBody>
          <a:bodyPr wrap="square" lIns="124048" tIns="62024" rIns="124048" bIns="62024" rtlCol="0">
            <a:spAutoFit/>
          </a:bodyP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gn="l">
              <a:lnSpc>
                <a:spcPct val="150000"/>
              </a:lnSpc>
            </a:pPr>
            <a:r>
              <a:rPr lang="zh-CN" altLang="en-US" sz="2000" b="1">
                <a:solidFill>
                  <a:schemeClr val="dk1"/>
                </a:solidFill>
                <a:latin typeface="汉仪正圆 55简" panose="00020600040101010101" charset="-122"/>
                <a:ea typeface="汉仪正圆 55简" panose="00020600040101010101" charset="-122"/>
                <a:cs typeface="汉仪正圆 55简" panose="00020600040101010101" charset="-122"/>
              </a:rPr>
              <a:t>（</a:t>
            </a:r>
            <a:r>
              <a:rPr lang="en-US" altLang="zh-CN" sz="2000" b="1">
                <a:solidFill>
                  <a:schemeClr val="dk1"/>
                </a:solidFill>
                <a:latin typeface="汉仪正圆 55简" panose="00020600040101010101" charset="-122"/>
                <a:ea typeface="汉仪正圆 55简" panose="00020600040101010101" charset="-122"/>
                <a:cs typeface="汉仪正圆 55简" panose="00020600040101010101" charset="-122"/>
              </a:rPr>
              <a:t>1</a:t>
            </a:r>
            <a:r>
              <a:rPr lang="zh-CN" altLang="en-US" sz="2000" b="1">
                <a:solidFill>
                  <a:schemeClr val="dk1"/>
                </a:solidFill>
                <a:latin typeface="汉仪正圆 55简" panose="00020600040101010101" charset="-122"/>
                <a:ea typeface="汉仪正圆 55简" panose="00020600040101010101" charset="-122"/>
                <a:cs typeface="汉仪正圆 55简" panose="00020600040101010101" charset="-122"/>
              </a:rPr>
              <a:t>）</a:t>
            </a:r>
            <a:r>
              <a:rPr sz="2000" b="1" err="1">
                <a:solidFill>
                  <a:schemeClr val="dk1"/>
                </a:solidFill>
                <a:latin typeface="汉仪正圆 55简" panose="00020600040101010101" charset="-122"/>
                <a:ea typeface="汉仪正圆 55简" panose="00020600040101010101" charset="-122"/>
                <a:cs typeface="汉仪正圆 55简" panose="00020600040101010101" charset="-122"/>
              </a:rPr>
              <a:t>肾血流动力学改变</a:t>
            </a:r>
            <a:r>
              <a:rPr lang="zh-CN" altLang="en-US" sz="2000" b="1">
                <a:solidFill>
                  <a:schemeClr val="dk1"/>
                </a:solidFill>
                <a:latin typeface="汉仪正圆 55简" panose="00020600040101010101" charset="-122"/>
                <a:ea typeface="汉仪正圆 55简" panose="00020600040101010101" charset="-122"/>
                <a:cs typeface="汉仪正圆 55简" panose="00020600040101010101" charset="-122"/>
              </a:rPr>
              <a:t>：</a:t>
            </a:r>
            <a:endParaRPr lang="zh-CN" altLang="en-US" sz="2000" b="1">
              <a:solidFill>
                <a:schemeClr val="dk1"/>
              </a:solidFill>
              <a:latin typeface="汉仪正圆 55简" panose="00020600040101010101" charset="-122"/>
              <a:ea typeface="汉仪正圆 55简" panose="00020600040101010101" charset="-122"/>
              <a:cs typeface="汉仪正圆 55简" panose="00020600040101010101" charset="-122"/>
              <a:sym typeface="+mn-ea"/>
            </a:endParaRPr>
          </a:p>
        </p:txBody>
      </p:sp>
      <p:sp>
        <p:nvSpPr>
          <p:cNvPr id="7" name="TextBox 8"/>
          <p:cNvSpPr txBox="1">
            <a:spLocks noChangeArrowheads="1"/>
          </p:cNvSpPr>
          <p:nvPr>
            <p:custDataLst>
              <p:tags r:id="rId10"/>
            </p:custDataLst>
          </p:nvPr>
        </p:nvSpPr>
        <p:spPr bwMode="auto">
          <a:xfrm>
            <a:off x="759698" y="223184"/>
            <a:ext cx="10808115" cy="6457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50000"/>
              </a:lnSpc>
            </a:pPr>
            <a:r>
              <a:rPr lang="zh-CN" altLang="en-US" sz="2800" b="1">
                <a:solidFill>
                  <a:schemeClr val="lt1"/>
                </a:solidFill>
                <a:latin typeface="汉仪正圆 55简" panose="00020600040101010101" charset="-122"/>
                <a:ea typeface="汉仪正圆 55简" panose="00020600040101010101" charset="-122"/>
                <a:sym typeface="Arial" pitchFamily="34" charset="0"/>
              </a:rPr>
              <a:t>二、病因与发病机制</a:t>
            </a:r>
            <a:endParaRPr lang="zh-CN" altLang="en-US" sz="2800" b="1">
              <a:solidFill>
                <a:schemeClr val="lt1"/>
              </a:solidFill>
              <a:latin typeface="汉仪正圆 55简" panose="00020600040101010101" charset="-122"/>
              <a:ea typeface="汉仪正圆 55简" panose="00020600040101010101" charset="-122"/>
              <a:sym typeface="Arial" pitchFamily="34" charset="0"/>
            </a:endParaRPr>
          </a:p>
        </p:txBody>
      </p:sp>
      <p:sp>
        <p:nvSpPr>
          <p:cNvPr id="9" name="任意多边形: 形状 8"/>
          <p:cNvSpPr/>
          <p:nvPr>
            <p:custDataLst>
              <p:tags r:id="rId11"/>
            </p:custDataLst>
          </p:nvPr>
        </p:nvSpPr>
        <p:spPr>
          <a:xfrm>
            <a:off x="1270670" y="1989634"/>
            <a:ext cx="2114447" cy="864000"/>
          </a:xfrm>
          <a:custGeom>
            <a:gdLst>
              <a:gd name="connsiteX0" fmla="*/ 0 w 2114447"/>
              <a:gd name="connsiteY0" fmla="*/ 86400 h 864000"/>
              <a:gd name="connsiteX1" fmla="*/ 86400 w 2114447"/>
              <a:gd name="connsiteY1" fmla="*/ 0 h 864000"/>
              <a:gd name="connsiteX2" fmla="*/ 2028047 w 2114447"/>
              <a:gd name="connsiteY2" fmla="*/ 0 h 864000"/>
              <a:gd name="connsiteX3" fmla="*/ 2114447 w 2114447"/>
              <a:gd name="connsiteY3" fmla="*/ 86400 h 864000"/>
              <a:gd name="connsiteX4" fmla="*/ 2114447 w 2114447"/>
              <a:gd name="connsiteY4" fmla="*/ 777600 h 864000"/>
              <a:gd name="connsiteX5" fmla="*/ 2028047 w 2114447"/>
              <a:gd name="connsiteY5" fmla="*/ 864000 h 864000"/>
              <a:gd name="connsiteX6" fmla="*/ 86400 w 2114447"/>
              <a:gd name="connsiteY6" fmla="*/ 864000 h 864000"/>
              <a:gd name="connsiteX7" fmla="*/ 0 w 2114447"/>
              <a:gd name="connsiteY7" fmla="*/ 777600 h 864000"/>
              <a:gd name="connsiteX8" fmla="*/ 0 w 2114447"/>
              <a:gd name="connsiteY8" fmla="*/ 86400 h 864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4447" h="864000">
                <a:moveTo>
                  <a:pt x="0" y="86400"/>
                </a:moveTo>
                <a:cubicBezTo>
                  <a:pt x="0" y="38683"/>
                  <a:pt x="38683" y="0"/>
                  <a:pt x="86400" y="0"/>
                </a:cubicBezTo>
                <a:lnTo>
                  <a:pt x="2028047" y="0"/>
                </a:lnTo>
                <a:cubicBezTo>
                  <a:pt x="2075764" y="0"/>
                  <a:pt x="2114447" y="38683"/>
                  <a:pt x="2114447" y="86400"/>
                </a:cubicBezTo>
                <a:lnTo>
                  <a:pt x="2114447" y="777600"/>
                </a:lnTo>
                <a:cubicBezTo>
                  <a:pt x="2114447" y="825317"/>
                  <a:pt x="2075764" y="864000"/>
                  <a:pt x="2028047" y="864000"/>
                </a:cubicBezTo>
                <a:lnTo>
                  <a:pt x="86400" y="864000"/>
                </a:lnTo>
                <a:cubicBezTo>
                  <a:pt x="38683" y="864000"/>
                  <a:pt x="0" y="825317"/>
                  <a:pt x="0" y="777600"/>
                </a:cubicBezTo>
                <a:lnTo>
                  <a:pt x="0" y="86400"/>
                </a:lnTo>
                <a:close/>
              </a:path>
            </a:pathLst>
          </a:custGeom>
          <a:solidFill>
            <a:schemeClr val="lt1"/>
          </a:solidFill>
          <a:ln>
            <a:solidFill>
              <a:schemeClr val="dk1">
                <a:lumMod val="65000"/>
                <a:lumOff val="35000"/>
              </a:schemeClr>
            </a:solidFill>
          </a:ln>
          <a:scene3d>
            <a:camera prst="orthographicFront"/>
            <a:lightRig rig="flat" dir="t"/>
          </a:scene3d>
          <a:sp3d prstMaterial="dkEdge">
            <a:bevelT w="8200" h="38100"/>
          </a:sp3d>
        </p:spPr>
        <p:style>
          <a:lnRef idx="0">
            <a:scrgbClr r="0" g="0" b="0"/>
          </a:lnRef>
          <a:fillRef idx="2">
            <a:scrgbClr r="0" g="0" b="0"/>
          </a:fillRef>
          <a:effectRef idx="1">
            <a:schemeClr val="accent1">
              <a:hueOff val="0"/>
              <a:satOff val="0"/>
              <a:lumOff val="0"/>
              <a:alphaOff val="0"/>
            </a:schemeClr>
          </a:effectRef>
          <a:fontRef idx="minor">
            <a:schemeClr val="dk1"/>
          </a:fontRef>
        </p:style>
        <p:txBody>
          <a:bodyPr spcFirstLastPara="0" vert="horz" wrap="square" lIns="101506" tIns="101506" rIns="101506" bIns="101506" numCol="1" spcCol="1270" anchor="ctr" anchorCtr="0">
            <a:no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marL="0" lvl="0" indent="0" algn="ctr" defTabSz="889000">
              <a:lnSpc>
                <a:spcPct val="100000"/>
              </a:lnSpc>
              <a:spcBef>
                <a:spcPct val="0"/>
              </a:spcBef>
              <a:spcAft>
                <a:spcPct val="35000"/>
              </a:spcAft>
              <a:buNone/>
            </a:pPr>
            <a:r>
              <a:rPr lang="en-US" altLang="zh-CN" sz="2000" kern="1200" err="1">
                <a:solidFill>
                  <a:schemeClr val="dk1"/>
                </a:solidFill>
                <a:latin typeface="汉仪正圆 55简" panose="00020600040101010101" charset="-122"/>
                <a:ea typeface="汉仪正圆 55简" panose="00020600040101010101" charset="-122"/>
                <a:cs typeface="汉仪正圆 55简" panose="00020600040101010101" charset="-122"/>
              </a:rPr>
              <a:t>肾前性灌注↓</a:t>
            </a:r>
            <a:endParaRPr lang="en-US" altLang="zh-CN" sz="2000" kern="1200">
              <a:solidFill>
                <a:schemeClr val="dk1"/>
              </a:solidFill>
              <a:latin typeface="汉仪正圆 55简" panose="00020600040101010101" charset="-122"/>
              <a:ea typeface="汉仪正圆 55简" panose="00020600040101010101" charset="-122"/>
              <a:cs typeface="汉仪正圆 55简" panose="00020600040101010101" charset="-122"/>
            </a:endParaRPr>
          </a:p>
        </p:txBody>
      </p:sp>
      <p:sp>
        <p:nvSpPr>
          <p:cNvPr id="13" name="任意多边形: 形状 12"/>
          <p:cNvSpPr/>
          <p:nvPr>
            <p:custDataLst>
              <p:tags r:id="rId12"/>
            </p:custDataLst>
          </p:nvPr>
        </p:nvSpPr>
        <p:spPr>
          <a:xfrm>
            <a:off x="3589447" y="2075625"/>
            <a:ext cx="638455" cy="864000"/>
          </a:xfrm>
          <a:custGeom>
            <a:gdLst>
              <a:gd name="connsiteX0" fmla="*/ 0 w 638455"/>
              <a:gd name="connsiteY0" fmla="*/ 172800 h 864000"/>
              <a:gd name="connsiteX1" fmla="*/ 319228 w 638455"/>
              <a:gd name="connsiteY1" fmla="*/ 172800 h 864000"/>
              <a:gd name="connsiteX2" fmla="*/ 319228 w 638455"/>
              <a:gd name="connsiteY2" fmla="*/ 0 h 864000"/>
              <a:gd name="connsiteX3" fmla="*/ 638455 w 638455"/>
              <a:gd name="connsiteY3" fmla="*/ 432000 h 864000"/>
              <a:gd name="connsiteX4" fmla="*/ 319228 w 638455"/>
              <a:gd name="connsiteY4" fmla="*/ 864000 h 864000"/>
              <a:gd name="connsiteX5" fmla="*/ 319228 w 638455"/>
              <a:gd name="connsiteY5" fmla="*/ 691200 h 864000"/>
              <a:gd name="connsiteX6" fmla="*/ 0 w 638455"/>
              <a:gd name="connsiteY6" fmla="*/ 691200 h 864000"/>
              <a:gd name="connsiteX7" fmla="*/ 0 w 638455"/>
              <a:gd name="connsiteY7" fmla="*/ 172800 h 864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8455" h="864000">
                <a:moveTo>
                  <a:pt x="0" y="172800"/>
                </a:moveTo>
                <a:lnTo>
                  <a:pt x="319228" y="172800"/>
                </a:lnTo>
                <a:lnTo>
                  <a:pt x="319228" y="0"/>
                </a:lnTo>
                <a:lnTo>
                  <a:pt x="638455" y="432000"/>
                </a:lnTo>
                <a:lnTo>
                  <a:pt x="319228" y="864000"/>
                </a:lnTo>
                <a:lnTo>
                  <a:pt x="319228" y="691200"/>
                </a:lnTo>
                <a:lnTo>
                  <a:pt x="0" y="691200"/>
                </a:lnTo>
                <a:lnTo>
                  <a:pt x="0" y="172800"/>
                </a:lnTo>
                <a:close/>
              </a:path>
            </a:pathLst>
          </a:custGeom>
          <a:solidFill>
            <a:schemeClr val="accent3"/>
          </a:solidFill>
        </p:spPr>
        <p:style>
          <a:lnRef idx="0">
            <a:schemeClr val="accent1">
              <a:tint val="60000"/>
              <a:hueOff val="0"/>
              <a:satOff val="0"/>
              <a:lumOff val="0"/>
              <a:alphaOff val="0"/>
            </a:schemeClr>
          </a:lnRef>
          <a:fillRef idx="2">
            <a:scrgbClr r="0" g="0" b="0"/>
          </a:fillRef>
          <a:effectRef idx="1">
            <a:schemeClr val="accent1">
              <a:tint val="60000"/>
              <a:hueOff val="0"/>
              <a:satOff val="0"/>
              <a:lumOff val="0"/>
              <a:alphaOff val="0"/>
            </a:schemeClr>
          </a:effectRef>
          <a:fontRef idx="minor">
            <a:schemeClr val="dk1"/>
          </a:fontRef>
        </p:style>
        <p:txBody>
          <a:bodyPr spcFirstLastPara="0" vert="horz" wrap="square" lIns="0" tIns="172800" rIns="191536" bIns="172800" numCol="1" spcCol="1270" anchor="ctr" anchorCtr="0">
            <a:no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marL="0" lvl="0" indent="0" algn="ctr" defTabSz="1644650">
              <a:lnSpc>
                <a:spcPct val="90000"/>
              </a:lnSpc>
              <a:spcBef>
                <a:spcPct val="0"/>
              </a:spcBef>
              <a:spcAft>
                <a:spcPct val="35000"/>
              </a:spcAft>
              <a:buNone/>
            </a:pPr>
            <a:endParaRPr lang="zh-CN" altLang="en-US" sz="3700" kern="1200">
              <a:solidFill>
                <a:schemeClr val="dk1"/>
              </a:solidFill>
              <a:latin typeface="汉仪正圆 55简" panose="00020600040101010101" charset="-122"/>
              <a:ea typeface="汉仪正圆 55简" panose="00020600040101010101" charset="-122"/>
              <a:cs typeface="Times New Roman" panose="02020603050405020304" pitchFamily="18" charset="0"/>
            </a:endParaRPr>
          </a:p>
        </p:txBody>
      </p:sp>
      <p:sp>
        <p:nvSpPr>
          <p:cNvPr id="14" name="任意多边形: 形状 13"/>
          <p:cNvSpPr/>
          <p:nvPr>
            <p:custDataLst>
              <p:tags r:id="rId13"/>
            </p:custDataLst>
          </p:nvPr>
        </p:nvSpPr>
        <p:spPr>
          <a:xfrm>
            <a:off x="4492921" y="2075625"/>
            <a:ext cx="2680382" cy="864000"/>
          </a:xfrm>
          <a:custGeom>
            <a:gdLst>
              <a:gd name="connsiteX0" fmla="*/ 0 w 2680382"/>
              <a:gd name="connsiteY0" fmla="*/ 86400 h 864000"/>
              <a:gd name="connsiteX1" fmla="*/ 86400 w 2680382"/>
              <a:gd name="connsiteY1" fmla="*/ 0 h 864000"/>
              <a:gd name="connsiteX2" fmla="*/ 2593982 w 2680382"/>
              <a:gd name="connsiteY2" fmla="*/ 0 h 864000"/>
              <a:gd name="connsiteX3" fmla="*/ 2680382 w 2680382"/>
              <a:gd name="connsiteY3" fmla="*/ 86400 h 864000"/>
              <a:gd name="connsiteX4" fmla="*/ 2680382 w 2680382"/>
              <a:gd name="connsiteY4" fmla="*/ 777600 h 864000"/>
              <a:gd name="connsiteX5" fmla="*/ 2593982 w 2680382"/>
              <a:gd name="connsiteY5" fmla="*/ 864000 h 864000"/>
              <a:gd name="connsiteX6" fmla="*/ 86400 w 2680382"/>
              <a:gd name="connsiteY6" fmla="*/ 864000 h 864000"/>
              <a:gd name="connsiteX7" fmla="*/ 0 w 2680382"/>
              <a:gd name="connsiteY7" fmla="*/ 777600 h 864000"/>
              <a:gd name="connsiteX8" fmla="*/ 0 w 2680382"/>
              <a:gd name="connsiteY8" fmla="*/ 86400 h 864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0382" h="864000">
                <a:moveTo>
                  <a:pt x="0" y="86400"/>
                </a:moveTo>
                <a:cubicBezTo>
                  <a:pt x="0" y="38683"/>
                  <a:pt x="38683" y="0"/>
                  <a:pt x="86400" y="0"/>
                </a:cubicBezTo>
                <a:lnTo>
                  <a:pt x="2593982" y="0"/>
                </a:lnTo>
                <a:cubicBezTo>
                  <a:pt x="2641699" y="0"/>
                  <a:pt x="2680382" y="38683"/>
                  <a:pt x="2680382" y="86400"/>
                </a:cubicBezTo>
                <a:lnTo>
                  <a:pt x="2680382" y="777600"/>
                </a:lnTo>
                <a:cubicBezTo>
                  <a:pt x="2680382" y="825317"/>
                  <a:pt x="2641699" y="864000"/>
                  <a:pt x="2593982" y="864000"/>
                </a:cubicBezTo>
                <a:lnTo>
                  <a:pt x="86400" y="864000"/>
                </a:lnTo>
                <a:cubicBezTo>
                  <a:pt x="38683" y="864000"/>
                  <a:pt x="0" y="825317"/>
                  <a:pt x="0" y="777600"/>
                </a:cubicBezTo>
                <a:lnTo>
                  <a:pt x="0" y="86400"/>
                </a:lnTo>
                <a:close/>
              </a:path>
            </a:pathLst>
          </a:custGeom>
          <a:solidFill>
            <a:schemeClr val="lt1"/>
          </a:solidFill>
          <a:ln>
            <a:solidFill>
              <a:schemeClr val="dk1">
                <a:lumMod val="65000"/>
                <a:lumOff val="35000"/>
              </a:schemeClr>
            </a:solidFill>
          </a:ln>
          <a:scene3d>
            <a:camera prst="orthographicFront"/>
            <a:lightRig rig="flat" dir="t"/>
          </a:scene3d>
          <a:sp3d prstMaterial="dkEdge">
            <a:bevelT w="8200" h="38100"/>
          </a:sp3d>
        </p:spPr>
        <p:style>
          <a:lnRef idx="0">
            <a:scrgbClr r="0" g="0" b="0"/>
          </a:lnRef>
          <a:fillRef idx="2">
            <a:scrgbClr r="0" g="0" b="0"/>
          </a:fillRef>
          <a:effectRef idx="1">
            <a:schemeClr val="accent1">
              <a:hueOff val="0"/>
              <a:satOff val="0"/>
              <a:lumOff val="0"/>
              <a:alphaOff val="0"/>
            </a:schemeClr>
          </a:effectRef>
          <a:fontRef idx="minor">
            <a:schemeClr val="dk1"/>
          </a:fontRef>
        </p:style>
        <p:txBody>
          <a:bodyPr spcFirstLastPara="0" vert="horz" wrap="square" lIns="101506" tIns="101506" rIns="101506" bIns="101506" numCol="1" spcCol="1270" anchor="ctr" anchorCtr="0">
            <a:no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marL="0" lvl="0" indent="0" algn="ctr" defTabSz="889000">
              <a:lnSpc>
                <a:spcPct val="130000"/>
              </a:lnSpc>
              <a:spcBef>
                <a:spcPct val="0"/>
              </a:spcBef>
              <a:buNone/>
            </a:pPr>
            <a:r>
              <a:rPr lang="zh-CN" altLang="en-US" sz="2000" kern="1200">
                <a:solidFill>
                  <a:schemeClr val="dk1"/>
                </a:solidFill>
                <a:latin typeface="汉仪正圆 55简" panose="00020600040101010101" charset="-122"/>
                <a:ea typeface="汉仪正圆 55简" panose="00020600040101010101" charset="-122"/>
                <a:cs typeface="Times New Roman" panose="02020603050405020304" pitchFamily="18" charset="0"/>
              </a:rPr>
              <a:t>扩张入球小动脉</a:t>
            </a:r>
            <a:endParaRPr lang="en-US" altLang="zh-CN" sz="2000" kern="1200">
              <a:solidFill>
                <a:schemeClr val="dk1"/>
              </a:solidFill>
              <a:latin typeface="汉仪正圆 55简" panose="00020600040101010101" charset="-122"/>
              <a:ea typeface="汉仪正圆 55简" panose="00020600040101010101" charset="-122"/>
              <a:cs typeface="Times New Roman" panose="02020603050405020304" pitchFamily="18" charset="0"/>
            </a:endParaRPr>
          </a:p>
          <a:p>
            <a:pPr marL="0" lvl="0" indent="0" algn="ctr" defTabSz="889000">
              <a:lnSpc>
                <a:spcPct val="130000"/>
              </a:lnSpc>
              <a:spcBef>
                <a:spcPct val="0"/>
              </a:spcBef>
              <a:buNone/>
            </a:pPr>
            <a:r>
              <a:rPr lang="zh-CN" altLang="en-US" sz="2000" kern="1200">
                <a:solidFill>
                  <a:schemeClr val="dk1"/>
                </a:solidFill>
                <a:latin typeface="汉仪正圆 55简" panose="00020600040101010101" charset="-122"/>
                <a:ea typeface="汉仪正圆 55简" panose="00020600040101010101" charset="-122"/>
                <a:cs typeface="Times New Roman" panose="02020603050405020304" pitchFamily="18" charset="0"/>
              </a:rPr>
              <a:t>收缩出球小动脉</a:t>
            </a:r>
            <a:endParaRPr lang="zh-CN" altLang="en-US" sz="2000" kern="1200">
              <a:solidFill>
                <a:schemeClr val="dk1"/>
              </a:solidFill>
              <a:latin typeface="汉仪正圆 55简" panose="00020600040101010101" charset="-122"/>
              <a:ea typeface="汉仪正圆 55简" panose="00020600040101010101" charset="-122"/>
              <a:cs typeface="Times New Roman" panose="02020603050405020304" pitchFamily="18" charset="0"/>
            </a:endParaRPr>
          </a:p>
        </p:txBody>
      </p:sp>
      <p:sp>
        <p:nvSpPr>
          <p:cNvPr id="16" name="任意多边形: 形状 15"/>
          <p:cNvSpPr/>
          <p:nvPr>
            <p:custDataLst>
              <p:tags r:id="rId14"/>
            </p:custDataLst>
          </p:nvPr>
        </p:nvSpPr>
        <p:spPr>
          <a:xfrm>
            <a:off x="7523187" y="2075625"/>
            <a:ext cx="741751" cy="864000"/>
          </a:xfrm>
          <a:custGeom>
            <a:gdLst>
              <a:gd name="connsiteX0" fmla="*/ 0 w 741751"/>
              <a:gd name="connsiteY0" fmla="*/ 172800 h 864000"/>
              <a:gd name="connsiteX1" fmla="*/ 370876 w 741751"/>
              <a:gd name="connsiteY1" fmla="*/ 172800 h 864000"/>
              <a:gd name="connsiteX2" fmla="*/ 370876 w 741751"/>
              <a:gd name="connsiteY2" fmla="*/ 0 h 864000"/>
              <a:gd name="connsiteX3" fmla="*/ 741751 w 741751"/>
              <a:gd name="connsiteY3" fmla="*/ 432000 h 864000"/>
              <a:gd name="connsiteX4" fmla="*/ 370876 w 741751"/>
              <a:gd name="connsiteY4" fmla="*/ 864000 h 864000"/>
              <a:gd name="connsiteX5" fmla="*/ 370876 w 741751"/>
              <a:gd name="connsiteY5" fmla="*/ 691200 h 864000"/>
              <a:gd name="connsiteX6" fmla="*/ 0 w 741751"/>
              <a:gd name="connsiteY6" fmla="*/ 691200 h 864000"/>
              <a:gd name="connsiteX7" fmla="*/ 0 w 741751"/>
              <a:gd name="connsiteY7" fmla="*/ 172800 h 864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1751" h="864000">
                <a:moveTo>
                  <a:pt x="0" y="172800"/>
                </a:moveTo>
                <a:lnTo>
                  <a:pt x="370876" y="172800"/>
                </a:lnTo>
                <a:lnTo>
                  <a:pt x="370876" y="0"/>
                </a:lnTo>
                <a:lnTo>
                  <a:pt x="741751" y="432000"/>
                </a:lnTo>
                <a:lnTo>
                  <a:pt x="370876" y="864000"/>
                </a:lnTo>
                <a:lnTo>
                  <a:pt x="370876" y="691200"/>
                </a:lnTo>
                <a:lnTo>
                  <a:pt x="0" y="691200"/>
                </a:lnTo>
                <a:lnTo>
                  <a:pt x="0" y="172800"/>
                </a:lnTo>
                <a:close/>
              </a:path>
            </a:pathLst>
          </a:custGeom>
          <a:solidFill>
            <a:schemeClr val="accent3"/>
          </a:solidFill>
        </p:spPr>
        <p:style>
          <a:lnRef idx="0">
            <a:schemeClr val="accent1">
              <a:tint val="60000"/>
              <a:hueOff val="0"/>
              <a:satOff val="0"/>
              <a:lumOff val="0"/>
              <a:alphaOff val="0"/>
            </a:schemeClr>
          </a:lnRef>
          <a:fillRef idx="2">
            <a:scrgbClr r="0" g="0" b="0"/>
          </a:fillRef>
          <a:effectRef idx="1">
            <a:schemeClr val="accent1">
              <a:tint val="60000"/>
              <a:hueOff val="0"/>
              <a:satOff val="0"/>
              <a:lumOff val="0"/>
              <a:alphaOff val="0"/>
            </a:schemeClr>
          </a:effectRef>
          <a:fontRef idx="minor">
            <a:schemeClr val="dk1"/>
          </a:fontRef>
        </p:style>
        <p:txBody>
          <a:bodyPr spcFirstLastPara="0" vert="horz" wrap="square" lIns="0" tIns="172800" rIns="222525" bIns="172800" numCol="1" spcCol="1270" anchor="ctr" anchorCtr="0">
            <a:no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marL="0" lvl="0" indent="0" algn="ctr" defTabSz="1644650">
              <a:lnSpc>
                <a:spcPct val="90000"/>
              </a:lnSpc>
              <a:spcBef>
                <a:spcPct val="0"/>
              </a:spcBef>
              <a:spcAft>
                <a:spcPct val="35000"/>
              </a:spcAft>
              <a:buNone/>
            </a:pPr>
            <a:endParaRPr lang="zh-CN" altLang="en-US" sz="3700" kern="1200">
              <a:solidFill>
                <a:schemeClr val="dk1"/>
              </a:solidFill>
              <a:latin typeface="汉仪正圆 55简" panose="00020600040101010101" charset="-122"/>
              <a:ea typeface="汉仪正圆 55简" panose="00020600040101010101" charset="-122"/>
              <a:cs typeface="Times New Roman" panose="02020603050405020304" pitchFamily="18" charset="0"/>
            </a:endParaRPr>
          </a:p>
        </p:txBody>
      </p:sp>
      <p:sp>
        <p:nvSpPr>
          <p:cNvPr id="17" name="任意多边形: 形状 16"/>
          <p:cNvSpPr/>
          <p:nvPr>
            <p:custDataLst>
              <p:tags r:id="rId15"/>
            </p:custDataLst>
          </p:nvPr>
        </p:nvSpPr>
        <p:spPr>
          <a:xfrm>
            <a:off x="8572836" y="2075625"/>
            <a:ext cx="2989154" cy="864000"/>
          </a:xfrm>
          <a:custGeom>
            <a:gdLst>
              <a:gd name="connsiteX0" fmla="*/ 0 w 2989154"/>
              <a:gd name="connsiteY0" fmla="*/ 86400 h 864000"/>
              <a:gd name="connsiteX1" fmla="*/ 86400 w 2989154"/>
              <a:gd name="connsiteY1" fmla="*/ 0 h 864000"/>
              <a:gd name="connsiteX2" fmla="*/ 2902754 w 2989154"/>
              <a:gd name="connsiteY2" fmla="*/ 0 h 864000"/>
              <a:gd name="connsiteX3" fmla="*/ 2989154 w 2989154"/>
              <a:gd name="connsiteY3" fmla="*/ 86400 h 864000"/>
              <a:gd name="connsiteX4" fmla="*/ 2989154 w 2989154"/>
              <a:gd name="connsiteY4" fmla="*/ 777600 h 864000"/>
              <a:gd name="connsiteX5" fmla="*/ 2902754 w 2989154"/>
              <a:gd name="connsiteY5" fmla="*/ 864000 h 864000"/>
              <a:gd name="connsiteX6" fmla="*/ 86400 w 2989154"/>
              <a:gd name="connsiteY6" fmla="*/ 864000 h 864000"/>
              <a:gd name="connsiteX7" fmla="*/ 0 w 2989154"/>
              <a:gd name="connsiteY7" fmla="*/ 777600 h 864000"/>
              <a:gd name="connsiteX8" fmla="*/ 0 w 2989154"/>
              <a:gd name="connsiteY8" fmla="*/ 86400 h 864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89154" h="864000">
                <a:moveTo>
                  <a:pt x="0" y="86400"/>
                </a:moveTo>
                <a:cubicBezTo>
                  <a:pt x="0" y="38683"/>
                  <a:pt x="38683" y="0"/>
                  <a:pt x="86400" y="0"/>
                </a:cubicBezTo>
                <a:lnTo>
                  <a:pt x="2902754" y="0"/>
                </a:lnTo>
                <a:cubicBezTo>
                  <a:pt x="2950471" y="0"/>
                  <a:pt x="2989154" y="38683"/>
                  <a:pt x="2989154" y="86400"/>
                </a:cubicBezTo>
                <a:lnTo>
                  <a:pt x="2989154" y="777600"/>
                </a:lnTo>
                <a:cubicBezTo>
                  <a:pt x="2989154" y="825317"/>
                  <a:pt x="2950471" y="864000"/>
                  <a:pt x="2902754" y="864000"/>
                </a:cubicBezTo>
                <a:lnTo>
                  <a:pt x="86400" y="864000"/>
                </a:lnTo>
                <a:cubicBezTo>
                  <a:pt x="38683" y="864000"/>
                  <a:pt x="0" y="825317"/>
                  <a:pt x="0" y="777600"/>
                </a:cubicBezTo>
                <a:lnTo>
                  <a:pt x="0" y="86400"/>
                </a:lnTo>
                <a:close/>
              </a:path>
            </a:pathLst>
          </a:custGeom>
          <a:solidFill>
            <a:schemeClr val="lt1"/>
          </a:solidFill>
          <a:ln>
            <a:solidFill>
              <a:schemeClr val="dk1">
                <a:lumMod val="65000"/>
                <a:lumOff val="35000"/>
              </a:schemeClr>
            </a:solidFill>
          </a:ln>
          <a:scene3d>
            <a:camera prst="orthographicFront"/>
            <a:lightRig rig="flat" dir="t"/>
          </a:scene3d>
          <a:sp3d prstMaterial="dkEdge">
            <a:bevelT w="8200" h="38100"/>
          </a:sp3d>
        </p:spPr>
        <p:style>
          <a:lnRef idx="0">
            <a:scrgbClr r="0" g="0" b="0"/>
          </a:lnRef>
          <a:fillRef idx="2">
            <a:scrgbClr r="0" g="0" b="0"/>
          </a:fillRef>
          <a:effectRef idx="1">
            <a:schemeClr val="accent1">
              <a:hueOff val="0"/>
              <a:satOff val="0"/>
              <a:lumOff val="0"/>
              <a:alphaOff val="0"/>
            </a:schemeClr>
          </a:effectRef>
          <a:fontRef idx="minor">
            <a:schemeClr val="dk1"/>
          </a:fontRef>
        </p:style>
        <p:txBody>
          <a:bodyPr spcFirstLastPara="0" vert="horz" wrap="square" lIns="101506" tIns="101506" rIns="101506" bIns="101506" numCol="1" spcCol="1270" anchor="ctr" anchorCtr="0">
            <a:no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marL="0" lvl="0" indent="0" algn="ctr" defTabSz="889000">
              <a:lnSpc>
                <a:spcPct val="100000"/>
              </a:lnSpc>
              <a:spcBef>
                <a:spcPct val="0"/>
              </a:spcBef>
              <a:spcAft>
                <a:spcPct val="35000"/>
              </a:spcAft>
              <a:buNone/>
            </a:pPr>
            <a:r>
              <a:rPr lang="zh-CN" altLang="en-US" sz="2000" kern="1200">
                <a:solidFill>
                  <a:schemeClr val="dk1"/>
                </a:solidFill>
                <a:latin typeface="汉仪正圆 55简" panose="00020600040101010101" charset="-122"/>
                <a:ea typeface="汉仪正圆 55简" panose="00020600040101010101" charset="-122"/>
                <a:cs typeface="汉仪正圆 55简" panose="00020600040101010101" charset="-122"/>
              </a:rPr>
              <a:t>维持GFR和肾血流量</a:t>
            </a:r>
            <a:endParaRPr lang="zh-CN" altLang="en-US" sz="2000" kern="1200">
              <a:solidFill>
                <a:schemeClr val="dk1"/>
              </a:solidFill>
              <a:latin typeface="汉仪正圆 55简" panose="00020600040101010101" charset="-122"/>
              <a:ea typeface="汉仪正圆 55简" panose="00020600040101010101" charset="-122"/>
              <a:cs typeface="汉仪正圆 55简" panose="00020600040101010101" charset="-122"/>
            </a:endParaRPr>
          </a:p>
        </p:txBody>
      </p:sp>
      <p:sp>
        <p:nvSpPr>
          <p:cNvPr id="18" name="圆角矩形 17"/>
          <p:cNvSpPr/>
          <p:nvPr>
            <p:custDataLst>
              <p:tags r:id="rId16"/>
            </p:custDataLst>
          </p:nvPr>
        </p:nvSpPr>
        <p:spPr>
          <a:xfrm>
            <a:off x="6396334" y="4869954"/>
            <a:ext cx="5675536" cy="1151890"/>
          </a:xfrm>
          <a:prstGeom prst="roundRect">
            <a:avLst/>
          </a:prstGeom>
          <a:solidFill>
            <a:schemeClr val="lt1"/>
          </a:solidFill>
          <a:ln>
            <a:solidFill>
              <a:schemeClr val="dk1"/>
            </a:solidFill>
          </a:ln>
          <a:effectLst>
            <a:outerShdw blurRad="50800" dist="38100" dir="5400000" algn="t"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ct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algn="ctr">
              <a:lnSpc>
                <a:spcPct val="150000"/>
              </a:lnSpc>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肾交感神经活性 ↑、肾内</a:t>
            </a:r>
            <a:r>
              <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rPr>
              <a:t>RAAS</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系统激活、</a:t>
            </a:r>
            <a:endPar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endParaRPr>
          </a:p>
          <a:p>
            <a:pPr algn="ctr">
              <a:lnSpc>
                <a:spcPct val="150000"/>
              </a:lnSpc>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内皮细胞损伤→血管收缩因子↑、血管舒张因子↓</a:t>
            </a:r>
            <a:endPar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endParaRPr>
          </a:p>
        </p:txBody>
      </p:sp>
      <p:sp>
        <p:nvSpPr>
          <p:cNvPr id="20" name="任意多边形: 形状 19"/>
          <p:cNvSpPr/>
          <p:nvPr>
            <p:custDataLst>
              <p:tags r:id="rId17"/>
            </p:custDataLst>
          </p:nvPr>
        </p:nvSpPr>
        <p:spPr>
          <a:xfrm>
            <a:off x="1420607" y="3303543"/>
            <a:ext cx="1305463" cy="813929"/>
          </a:xfrm>
          <a:custGeom>
            <a:gdLst>
              <a:gd name="connsiteX0" fmla="*/ 0 w 1580029"/>
              <a:gd name="connsiteY0" fmla="*/ 81393 h 813929"/>
              <a:gd name="connsiteX1" fmla="*/ 81393 w 1580029"/>
              <a:gd name="connsiteY1" fmla="*/ 0 h 813929"/>
              <a:gd name="connsiteX2" fmla="*/ 1498636 w 1580029"/>
              <a:gd name="connsiteY2" fmla="*/ 0 h 813929"/>
              <a:gd name="connsiteX3" fmla="*/ 1580029 w 1580029"/>
              <a:gd name="connsiteY3" fmla="*/ 81393 h 813929"/>
              <a:gd name="connsiteX4" fmla="*/ 1580029 w 1580029"/>
              <a:gd name="connsiteY4" fmla="*/ 732536 h 813929"/>
              <a:gd name="connsiteX5" fmla="*/ 1498636 w 1580029"/>
              <a:gd name="connsiteY5" fmla="*/ 813929 h 813929"/>
              <a:gd name="connsiteX6" fmla="*/ 81393 w 1580029"/>
              <a:gd name="connsiteY6" fmla="*/ 813929 h 813929"/>
              <a:gd name="connsiteX7" fmla="*/ 0 w 1580029"/>
              <a:gd name="connsiteY7" fmla="*/ 732536 h 813929"/>
              <a:gd name="connsiteX8" fmla="*/ 0 w 1580029"/>
              <a:gd name="connsiteY8" fmla="*/ 81393 h 8139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0029" h="813928">
                <a:moveTo>
                  <a:pt x="0" y="81393"/>
                </a:moveTo>
                <a:cubicBezTo>
                  <a:pt x="0" y="36441"/>
                  <a:pt x="36441" y="0"/>
                  <a:pt x="81393" y="0"/>
                </a:cubicBezTo>
                <a:lnTo>
                  <a:pt x="1498636" y="0"/>
                </a:lnTo>
                <a:cubicBezTo>
                  <a:pt x="1543588" y="0"/>
                  <a:pt x="1580029" y="36441"/>
                  <a:pt x="1580029" y="81393"/>
                </a:cubicBezTo>
                <a:lnTo>
                  <a:pt x="1580029" y="732536"/>
                </a:lnTo>
                <a:cubicBezTo>
                  <a:pt x="1580029" y="777488"/>
                  <a:pt x="1543588" y="813929"/>
                  <a:pt x="1498636" y="813929"/>
                </a:cubicBezTo>
                <a:lnTo>
                  <a:pt x="81393" y="813929"/>
                </a:lnTo>
                <a:cubicBezTo>
                  <a:pt x="36441" y="813929"/>
                  <a:pt x="0" y="777488"/>
                  <a:pt x="0" y="732536"/>
                </a:cubicBezTo>
                <a:lnTo>
                  <a:pt x="0" y="81393"/>
                </a:lnTo>
                <a:close/>
              </a:path>
            </a:pathLst>
          </a:custGeom>
          <a:solidFill>
            <a:schemeClr val="lt1"/>
          </a:solidFill>
          <a:ln>
            <a:solidFill>
              <a:schemeClr val="dk1">
                <a:lumMod val="65000"/>
                <a:lumOff val="35000"/>
              </a:schemeClr>
            </a:solidFill>
          </a:ln>
          <a:scene3d>
            <a:camera prst="orthographicFront"/>
            <a:lightRig rig="flat" dir="t"/>
          </a:scene3d>
          <a:sp3d prstMaterial="dkEdge">
            <a:bevelT w="8200" h="38100"/>
          </a:sp3d>
        </p:spPr>
        <p:style>
          <a:lnRef idx="0">
            <a:scrgbClr r="0" g="0" b="0"/>
          </a:lnRef>
          <a:fillRef idx="2">
            <a:scrgbClr r="0" g="0" b="0"/>
          </a:fillRef>
          <a:effectRef idx="1">
            <a:schemeClr val="accent1">
              <a:hueOff val="0"/>
              <a:satOff val="0"/>
              <a:lumOff val="0"/>
              <a:alphaOff val="0"/>
            </a:schemeClr>
          </a:effectRef>
          <a:fontRef idx="minor">
            <a:schemeClr val="dk1"/>
          </a:fontRef>
        </p:style>
        <p:txBody>
          <a:bodyPr spcFirstLastPara="0" vert="horz" wrap="square" lIns="100039" tIns="100039" rIns="100039" bIns="100039" numCol="1" spcCol="1270" anchor="ctr" anchorCtr="0">
            <a:no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marL="0" lvl="0" indent="0" algn="ctr" defTabSz="889000">
              <a:lnSpc>
                <a:spcPct val="100000"/>
              </a:lnSpc>
              <a:spcBef>
                <a:spcPct val="0"/>
              </a:spcBef>
              <a:spcAft>
                <a:spcPct val="35000"/>
              </a:spcAft>
              <a:buNone/>
            </a:pPr>
            <a:r>
              <a:rPr sz="2000" kern="1200" err="1">
                <a:solidFill>
                  <a:schemeClr val="dk1"/>
                </a:solidFill>
                <a:latin typeface="汉仪正圆 55简" panose="00020600040101010101" charset="-122"/>
                <a:ea typeface="汉仪正圆 55简" panose="00020600040101010101" charset="-122"/>
                <a:cs typeface="汉仪正圆 55简" panose="00020600040101010101" charset="-122"/>
              </a:rPr>
              <a:t>血容量</a:t>
            </a:r>
            <a:r>
              <a:rPr lang="en-US" sz="2000" kern="1200">
                <a:solidFill>
                  <a:schemeClr val="dk1"/>
                </a:solidFill>
                <a:latin typeface="汉仪正圆 55简" panose="00020600040101010101" charset="-122"/>
                <a:ea typeface="汉仪正圆 55简" panose="00020600040101010101" charset="-122"/>
                <a:cs typeface="汉仪正圆 55简" panose="00020600040101010101" charset="-122"/>
              </a:rPr>
              <a:t>↓↓</a:t>
            </a:r>
            <a:endParaRPr lang="en-US" sz="2000" kern="1200">
              <a:solidFill>
                <a:schemeClr val="dk1"/>
              </a:solidFill>
              <a:latin typeface="汉仪正圆 55简" panose="00020600040101010101" charset="-122"/>
              <a:ea typeface="汉仪正圆 55简" panose="00020600040101010101" charset="-122"/>
              <a:cs typeface="汉仪正圆 55简" panose="00020600040101010101" charset="-122"/>
            </a:endParaRPr>
          </a:p>
        </p:txBody>
      </p:sp>
      <p:sp>
        <p:nvSpPr>
          <p:cNvPr id="21" name="任意多边形: 形状 20"/>
          <p:cNvSpPr/>
          <p:nvPr>
            <p:custDataLst>
              <p:tags r:id="rId18"/>
            </p:custDataLst>
          </p:nvPr>
        </p:nvSpPr>
        <p:spPr>
          <a:xfrm>
            <a:off x="2908808" y="3470816"/>
            <a:ext cx="409794" cy="479382"/>
          </a:xfrm>
          <a:custGeom>
            <a:gdLst>
              <a:gd name="connsiteX0" fmla="*/ 0 w 409794"/>
              <a:gd name="connsiteY0" fmla="*/ 95876 h 479382"/>
              <a:gd name="connsiteX1" fmla="*/ 204897 w 409794"/>
              <a:gd name="connsiteY1" fmla="*/ 95876 h 479382"/>
              <a:gd name="connsiteX2" fmla="*/ 204897 w 409794"/>
              <a:gd name="connsiteY2" fmla="*/ 0 h 479382"/>
              <a:gd name="connsiteX3" fmla="*/ 409794 w 409794"/>
              <a:gd name="connsiteY3" fmla="*/ 239691 h 479382"/>
              <a:gd name="connsiteX4" fmla="*/ 204897 w 409794"/>
              <a:gd name="connsiteY4" fmla="*/ 479382 h 479382"/>
              <a:gd name="connsiteX5" fmla="*/ 204897 w 409794"/>
              <a:gd name="connsiteY5" fmla="*/ 383506 h 479382"/>
              <a:gd name="connsiteX6" fmla="*/ 0 w 409794"/>
              <a:gd name="connsiteY6" fmla="*/ 383506 h 479382"/>
              <a:gd name="connsiteX7" fmla="*/ 0 w 409794"/>
              <a:gd name="connsiteY7" fmla="*/ 95876 h 4793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9794" h="479382">
                <a:moveTo>
                  <a:pt x="0" y="95876"/>
                </a:moveTo>
                <a:lnTo>
                  <a:pt x="204897" y="95876"/>
                </a:lnTo>
                <a:lnTo>
                  <a:pt x="204897" y="0"/>
                </a:lnTo>
                <a:lnTo>
                  <a:pt x="409794" y="239691"/>
                </a:lnTo>
                <a:lnTo>
                  <a:pt x="204897" y="479382"/>
                </a:lnTo>
                <a:lnTo>
                  <a:pt x="204897" y="383506"/>
                </a:lnTo>
                <a:lnTo>
                  <a:pt x="0" y="383506"/>
                </a:lnTo>
                <a:lnTo>
                  <a:pt x="0" y="95876"/>
                </a:lnTo>
                <a:close/>
              </a:path>
            </a:pathLst>
          </a:custGeom>
          <a:solidFill>
            <a:schemeClr val="accent3"/>
          </a:solidFill>
        </p:spPr>
        <p:style>
          <a:lnRef idx="0">
            <a:schemeClr val="accent1">
              <a:tint val="60000"/>
              <a:hueOff val="0"/>
              <a:satOff val="0"/>
              <a:lumOff val="0"/>
              <a:alphaOff val="0"/>
            </a:schemeClr>
          </a:lnRef>
          <a:fillRef idx="2">
            <a:scrgbClr r="0" g="0" b="0"/>
          </a:fillRef>
          <a:effectRef idx="1">
            <a:schemeClr val="accent1">
              <a:tint val="60000"/>
              <a:hueOff val="0"/>
              <a:satOff val="0"/>
              <a:lumOff val="0"/>
              <a:alphaOff val="0"/>
            </a:schemeClr>
          </a:effectRef>
          <a:fontRef idx="minor">
            <a:schemeClr val="dk1"/>
          </a:fontRef>
        </p:style>
        <p:txBody>
          <a:bodyPr spcFirstLastPara="0" vert="horz" wrap="square" lIns="0" tIns="95876" rIns="122938" bIns="95876" numCol="1" spcCol="1270" anchor="ctr" anchorCtr="0">
            <a:no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marL="0" lvl="0" indent="0" algn="ctr" defTabSz="622300">
              <a:lnSpc>
                <a:spcPct val="90000"/>
              </a:lnSpc>
              <a:spcBef>
                <a:spcPct val="0"/>
              </a:spcBef>
              <a:spcAft>
                <a:spcPct val="35000"/>
              </a:spcAft>
              <a:buNone/>
            </a:pPr>
            <a:endParaRPr lang="zh-CN" altLang="en-US" sz="1400" kern="1200">
              <a:solidFill>
                <a:schemeClr val="dk1"/>
              </a:solidFill>
              <a:latin typeface="汉仪正圆 55简" panose="00020600040101010101" charset="-122"/>
              <a:ea typeface="汉仪正圆 55简" panose="00020600040101010101" charset="-122"/>
              <a:cs typeface="Times New Roman" panose="02020603050405020304" pitchFamily="18" charset="0"/>
            </a:endParaRPr>
          </a:p>
        </p:txBody>
      </p:sp>
      <p:sp>
        <p:nvSpPr>
          <p:cNvPr id="22" name="任意多边形: 形状 21"/>
          <p:cNvSpPr/>
          <p:nvPr>
            <p:custDataLst>
              <p:tags r:id="rId19"/>
            </p:custDataLst>
          </p:nvPr>
        </p:nvSpPr>
        <p:spPr>
          <a:xfrm>
            <a:off x="3488706" y="3303543"/>
            <a:ext cx="875801" cy="813929"/>
          </a:xfrm>
          <a:custGeom>
            <a:gdLst>
              <a:gd name="connsiteX0" fmla="*/ 0 w 875801"/>
              <a:gd name="connsiteY0" fmla="*/ 81393 h 813929"/>
              <a:gd name="connsiteX1" fmla="*/ 81393 w 875801"/>
              <a:gd name="connsiteY1" fmla="*/ 0 h 813929"/>
              <a:gd name="connsiteX2" fmla="*/ 794408 w 875801"/>
              <a:gd name="connsiteY2" fmla="*/ 0 h 813929"/>
              <a:gd name="connsiteX3" fmla="*/ 875801 w 875801"/>
              <a:gd name="connsiteY3" fmla="*/ 81393 h 813929"/>
              <a:gd name="connsiteX4" fmla="*/ 875801 w 875801"/>
              <a:gd name="connsiteY4" fmla="*/ 732536 h 813929"/>
              <a:gd name="connsiteX5" fmla="*/ 794408 w 875801"/>
              <a:gd name="connsiteY5" fmla="*/ 813929 h 813929"/>
              <a:gd name="connsiteX6" fmla="*/ 81393 w 875801"/>
              <a:gd name="connsiteY6" fmla="*/ 813929 h 813929"/>
              <a:gd name="connsiteX7" fmla="*/ 0 w 875801"/>
              <a:gd name="connsiteY7" fmla="*/ 732536 h 813929"/>
              <a:gd name="connsiteX8" fmla="*/ 0 w 875801"/>
              <a:gd name="connsiteY8" fmla="*/ 81393 h 8139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5801" h="813928">
                <a:moveTo>
                  <a:pt x="0" y="81393"/>
                </a:moveTo>
                <a:cubicBezTo>
                  <a:pt x="0" y="36441"/>
                  <a:pt x="36441" y="0"/>
                  <a:pt x="81393" y="0"/>
                </a:cubicBezTo>
                <a:lnTo>
                  <a:pt x="794408" y="0"/>
                </a:lnTo>
                <a:cubicBezTo>
                  <a:pt x="839360" y="0"/>
                  <a:pt x="875801" y="36441"/>
                  <a:pt x="875801" y="81393"/>
                </a:cubicBezTo>
                <a:lnTo>
                  <a:pt x="875801" y="732536"/>
                </a:lnTo>
                <a:cubicBezTo>
                  <a:pt x="875801" y="777488"/>
                  <a:pt x="839360" y="813929"/>
                  <a:pt x="794408" y="813929"/>
                </a:cubicBezTo>
                <a:lnTo>
                  <a:pt x="81393" y="813929"/>
                </a:lnTo>
                <a:cubicBezTo>
                  <a:pt x="36441" y="813929"/>
                  <a:pt x="0" y="777488"/>
                  <a:pt x="0" y="732536"/>
                </a:cubicBezTo>
                <a:lnTo>
                  <a:pt x="0" y="81393"/>
                </a:lnTo>
                <a:close/>
              </a:path>
            </a:pathLst>
          </a:custGeom>
          <a:solidFill>
            <a:schemeClr val="lt1"/>
          </a:solidFill>
          <a:ln>
            <a:solidFill>
              <a:schemeClr val="dk1">
                <a:lumMod val="65000"/>
                <a:lumOff val="35000"/>
              </a:schemeClr>
            </a:solidFill>
          </a:ln>
          <a:scene3d>
            <a:camera prst="orthographicFront"/>
            <a:lightRig rig="flat" dir="t"/>
          </a:scene3d>
          <a:sp3d prstMaterial="dkEdge">
            <a:bevelT w="8200" h="38100"/>
          </a:sp3d>
        </p:spPr>
        <p:style>
          <a:lnRef idx="0">
            <a:scrgbClr r="0" g="0" b="0"/>
          </a:lnRef>
          <a:fillRef idx="2">
            <a:scrgbClr r="0" g="0" b="0"/>
          </a:fillRef>
          <a:effectRef idx="1">
            <a:schemeClr val="accent1">
              <a:hueOff val="0"/>
              <a:satOff val="0"/>
              <a:lumOff val="0"/>
              <a:alphaOff val="0"/>
            </a:schemeClr>
          </a:effectRef>
          <a:fontRef idx="minor">
            <a:schemeClr val="dk1"/>
          </a:fontRef>
        </p:style>
        <p:txBody>
          <a:bodyPr spcFirstLastPara="0" vert="horz" wrap="square" lIns="100039" tIns="100039" rIns="100039" bIns="100039" numCol="1" spcCol="1270" anchor="ctr" anchorCtr="0">
            <a:no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marL="0" lvl="0" indent="0" algn="ctr" defTabSz="889000">
              <a:lnSpc>
                <a:spcPct val="100000"/>
              </a:lnSpc>
              <a:spcBef>
                <a:spcPct val="0"/>
              </a:spcBef>
              <a:spcAft>
                <a:spcPct val="35000"/>
              </a:spcAft>
              <a:buNone/>
            </a:pPr>
            <a:r>
              <a:rPr lang="en-US" altLang="zh-CN" sz="2000" kern="1200">
                <a:solidFill>
                  <a:schemeClr val="dk1"/>
                </a:solidFill>
                <a:latin typeface="汉仪正圆 55简" panose="00020600040101010101" charset="-122"/>
                <a:ea typeface="汉仪正圆 55简" panose="00020600040101010101" charset="-122"/>
                <a:cs typeface="Times New Roman" panose="02020603050405020304" pitchFamily="18" charset="0"/>
              </a:rPr>
              <a:t>BP↓</a:t>
            </a:r>
            <a:endParaRPr lang="en-US" altLang="zh-CN" sz="2000" kern="1200">
              <a:solidFill>
                <a:schemeClr val="dk1"/>
              </a:solidFill>
              <a:latin typeface="汉仪正圆 55简" panose="00020600040101010101" charset="-122"/>
              <a:ea typeface="汉仪正圆 55简" panose="00020600040101010101" charset="-122"/>
              <a:cs typeface="Times New Roman" panose="02020603050405020304" pitchFamily="18" charset="0"/>
            </a:endParaRPr>
          </a:p>
        </p:txBody>
      </p:sp>
      <p:sp>
        <p:nvSpPr>
          <p:cNvPr id="24" name="任意多边形: 形状 23"/>
          <p:cNvSpPr/>
          <p:nvPr>
            <p:custDataLst>
              <p:tags r:id="rId20"/>
            </p:custDataLst>
          </p:nvPr>
        </p:nvSpPr>
        <p:spPr>
          <a:xfrm>
            <a:off x="4557807" y="3470816"/>
            <a:ext cx="409794" cy="479382"/>
          </a:xfrm>
          <a:custGeom>
            <a:gdLst>
              <a:gd name="connsiteX0" fmla="*/ 0 w 409794"/>
              <a:gd name="connsiteY0" fmla="*/ 95876 h 479382"/>
              <a:gd name="connsiteX1" fmla="*/ 204897 w 409794"/>
              <a:gd name="connsiteY1" fmla="*/ 95876 h 479382"/>
              <a:gd name="connsiteX2" fmla="*/ 204897 w 409794"/>
              <a:gd name="connsiteY2" fmla="*/ 0 h 479382"/>
              <a:gd name="connsiteX3" fmla="*/ 409794 w 409794"/>
              <a:gd name="connsiteY3" fmla="*/ 239691 h 479382"/>
              <a:gd name="connsiteX4" fmla="*/ 204897 w 409794"/>
              <a:gd name="connsiteY4" fmla="*/ 479382 h 479382"/>
              <a:gd name="connsiteX5" fmla="*/ 204897 w 409794"/>
              <a:gd name="connsiteY5" fmla="*/ 383506 h 479382"/>
              <a:gd name="connsiteX6" fmla="*/ 0 w 409794"/>
              <a:gd name="connsiteY6" fmla="*/ 383506 h 479382"/>
              <a:gd name="connsiteX7" fmla="*/ 0 w 409794"/>
              <a:gd name="connsiteY7" fmla="*/ 95876 h 4793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9794" h="479382">
                <a:moveTo>
                  <a:pt x="0" y="95876"/>
                </a:moveTo>
                <a:lnTo>
                  <a:pt x="204897" y="95876"/>
                </a:lnTo>
                <a:lnTo>
                  <a:pt x="204897" y="0"/>
                </a:lnTo>
                <a:lnTo>
                  <a:pt x="409794" y="239691"/>
                </a:lnTo>
                <a:lnTo>
                  <a:pt x="204897" y="479382"/>
                </a:lnTo>
                <a:lnTo>
                  <a:pt x="204897" y="383506"/>
                </a:lnTo>
                <a:lnTo>
                  <a:pt x="0" y="383506"/>
                </a:lnTo>
                <a:lnTo>
                  <a:pt x="0" y="95876"/>
                </a:lnTo>
                <a:close/>
              </a:path>
            </a:pathLst>
          </a:custGeom>
          <a:solidFill>
            <a:schemeClr val="accent3"/>
          </a:solidFill>
        </p:spPr>
        <p:style>
          <a:lnRef idx="0">
            <a:schemeClr val="accent1">
              <a:tint val="60000"/>
              <a:hueOff val="0"/>
              <a:satOff val="0"/>
              <a:lumOff val="0"/>
              <a:alphaOff val="0"/>
            </a:schemeClr>
          </a:lnRef>
          <a:fillRef idx="2">
            <a:scrgbClr r="0" g="0" b="0"/>
          </a:fillRef>
          <a:effectRef idx="1">
            <a:schemeClr val="accent1">
              <a:tint val="60000"/>
              <a:hueOff val="0"/>
              <a:satOff val="0"/>
              <a:lumOff val="0"/>
              <a:alphaOff val="0"/>
            </a:schemeClr>
          </a:effectRef>
          <a:fontRef idx="minor">
            <a:schemeClr val="dk1"/>
          </a:fontRef>
        </p:style>
        <p:txBody>
          <a:bodyPr spcFirstLastPara="0" vert="horz" wrap="square" lIns="0" tIns="95876" rIns="122938" bIns="95876" numCol="1" spcCol="1270" anchor="ctr" anchorCtr="0">
            <a:no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marL="0" lvl="0" indent="0" algn="ctr" defTabSz="622300">
              <a:lnSpc>
                <a:spcPct val="90000"/>
              </a:lnSpc>
              <a:spcBef>
                <a:spcPct val="0"/>
              </a:spcBef>
              <a:spcAft>
                <a:spcPct val="35000"/>
              </a:spcAft>
              <a:buNone/>
            </a:pPr>
            <a:endParaRPr lang="zh-CN" altLang="en-US" sz="1400" kern="1200">
              <a:solidFill>
                <a:schemeClr val="dk1"/>
              </a:solidFill>
              <a:latin typeface="汉仪正圆 55简" panose="00020600040101010101" charset="-122"/>
              <a:ea typeface="汉仪正圆 55简" panose="00020600040101010101" charset="-122"/>
              <a:cs typeface="Times New Roman" panose="02020603050405020304" pitchFamily="18" charset="0"/>
            </a:endParaRPr>
          </a:p>
        </p:txBody>
      </p:sp>
      <p:sp>
        <p:nvSpPr>
          <p:cNvPr id="25" name="任意多边形: 形状 24"/>
          <p:cNvSpPr/>
          <p:nvPr>
            <p:custDataLst>
              <p:tags r:id="rId21"/>
            </p:custDataLst>
          </p:nvPr>
        </p:nvSpPr>
        <p:spPr>
          <a:xfrm>
            <a:off x="5137706" y="3303543"/>
            <a:ext cx="1424172" cy="813929"/>
          </a:xfrm>
          <a:custGeom>
            <a:gdLst>
              <a:gd name="connsiteX0" fmla="*/ 0 w 1424172"/>
              <a:gd name="connsiteY0" fmla="*/ 81393 h 813929"/>
              <a:gd name="connsiteX1" fmla="*/ 81393 w 1424172"/>
              <a:gd name="connsiteY1" fmla="*/ 0 h 813929"/>
              <a:gd name="connsiteX2" fmla="*/ 1342779 w 1424172"/>
              <a:gd name="connsiteY2" fmla="*/ 0 h 813929"/>
              <a:gd name="connsiteX3" fmla="*/ 1424172 w 1424172"/>
              <a:gd name="connsiteY3" fmla="*/ 81393 h 813929"/>
              <a:gd name="connsiteX4" fmla="*/ 1424172 w 1424172"/>
              <a:gd name="connsiteY4" fmla="*/ 732536 h 813929"/>
              <a:gd name="connsiteX5" fmla="*/ 1342779 w 1424172"/>
              <a:gd name="connsiteY5" fmla="*/ 813929 h 813929"/>
              <a:gd name="connsiteX6" fmla="*/ 81393 w 1424172"/>
              <a:gd name="connsiteY6" fmla="*/ 813929 h 813929"/>
              <a:gd name="connsiteX7" fmla="*/ 0 w 1424172"/>
              <a:gd name="connsiteY7" fmla="*/ 732536 h 813929"/>
              <a:gd name="connsiteX8" fmla="*/ 0 w 1424172"/>
              <a:gd name="connsiteY8" fmla="*/ 81393 h 8139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4172" h="813928">
                <a:moveTo>
                  <a:pt x="0" y="81393"/>
                </a:moveTo>
                <a:cubicBezTo>
                  <a:pt x="0" y="36441"/>
                  <a:pt x="36441" y="0"/>
                  <a:pt x="81393" y="0"/>
                </a:cubicBezTo>
                <a:lnTo>
                  <a:pt x="1342779" y="0"/>
                </a:lnTo>
                <a:cubicBezTo>
                  <a:pt x="1387731" y="0"/>
                  <a:pt x="1424172" y="36441"/>
                  <a:pt x="1424172" y="81393"/>
                </a:cubicBezTo>
                <a:lnTo>
                  <a:pt x="1424172" y="732536"/>
                </a:lnTo>
                <a:cubicBezTo>
                  <a:pt x="1424172" y="777488"/>
                  <a:pt x="1387731" y="813929"/>
                  <a:pt x="1342779" y="813929"/>
                </a:cubicBezTo>
                <a:lnTo>
                  <a:pt x="81393" y="813929"/>
                </a:lnTo>
                <a:cubicBezTo>
                  <a:pt x="36441" y="813929"/>
                  <a:pt x="0" y="777488"/>
                  <a:pt x="0" y="732536"/>
                </a:cubicBezTo>
                <a:lnTo>
                  <a:pt x="0" y="81393"/>
                </a:lnTo>
                <a:close/>
              </a:path>
            </a:pathLst>
          </a:custGeom>
          <a:solidFill>
            <a:schemeClr val="lt1"/>
          </a:solidFill>
          <a:ln>
            <a:solidFill>
              <a:schemeClr val="dk1">
                <a:lumMod val="65000"/>
                <a:lumOff val="35000"/>
              </a:schemeClr>
            </a:solidFill>
          </a:ln>
          <a:scene3d>
            <a:camera prst="orthographicFront"/>
            <a:lightRig rig="flat" dir="t"/>
          </a:scene3d>
          <a:sp3d prstMaterial="dkEdge">
            <a:bevelT w="8200" h="38100"/>
          </a:sp3d>
        </p:spPr>
        <p:style>
          <a:lnRef idx="0">
            <a:scrgbClr r="0" g="0" b="0"/>
          </a:lnRef>
          <a:fillRef idx="2">
            <a:scrgbClr r="0" g="0" b="0"/>
          </a:fillRef>
          <a:effectRef idx="1">
            <a:schemeClr val="accent1">
              <a:hueOff val="0"/>
              <a:satOff val="0"/>
              <a:lumOff val="0"/>
              <a:alphaOff val="0"/>
            </a:schemeClr>
          </a:effectRef>
          <a:fontRef idx="minor">
            <a:schemeClr val="dk1"/>
          </a:fontRef>
        </p:style>
        <p:txBody>
          <a:bodyPr spcFirstLastPara="0" vert="horz" wrap="square" lIns="100039" tIns="100039" rIns="100039" bIns="100039" numCol="1" spcCol="1270" anchor="ctr" anchorCtr="0">
            <a:no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marL="0" lvl="0" indent="0" algn="ctr" defTabSz="889000">
              <a:lnSpc>
                <a:spcPct val="100000"/>
              </a:lnSpc>
              <a:spcBef>
                <a:spcPct val="0"/>
              </a:spcBef>
              <a:spcAft>
                <a:spcPct val="35000"/>
              </a:spcAft>
              <a:buNone/>
            </a:pPr>
            <a:r>
              <a:rPr lang="zh-CN" altLang="en-US" sz="2000" kern="1200">
                <a:solidFill>
                  <a:schemeClr val="dk1"/>
                </a:solidFill>
                <a:latin typeface="汉仪正圆 55简" panose="00020600040101010101" charset="-122"/>
                <a:ea typeface="汉仪正圆 55简" panose="00020600040101010101" charset="-122"/>
                <a:cs typeface="汉仪正圆 55简" panose="00020600040101010101" charset="-122"/>
              </a:rPr>
              <a:t>肾血流</a:t>
            </a:r>
            <a:r>
              <a:rPr lang="en-US" altLang="zh-CN" sz="2000" kern="1200">
                <a:solidFill>
                  <a:schemeClr val="dk1"/>
                </a:solidFill>
                <a:latin typeface="汉仪正圆 55简" panose="00020600040101010101" charset="-122"/>
                <a:ea typeface="汉仪正圆 55简" panose="00020600040101010101" charset="-122"/>
                <a:cs typeface="汉仪正圆 55简" panose="00020600040101010101" charset="-122"/>
              </a:rPr>
              <a:t>↓↓</a:t>
            </a:r>
            <a:endParaRPr lang="en-US" altLang="zh-CN" sz="2000" kern="1200">
              <a:solidFill>
                <a:schemeClr val="dk1"/>
              </a:solidFill>
              <a:latin typeface="汉仪正圆 55简" panose="00020600040101010101" charset="-122"/>
              <a:ea typeface="汉仪正圆 55简" panose="00020600040101010101" charset="-122"/>
              <a:cs typeface="汉仪正圆 55简" panose="00020600040101010101" charset="-122"/>
            </a:endParaRPr>
          </a:p>
        </p:txBody>
      </p:sp>
      <p:sp>
        <p:nvSpPr>
          <p:cNvPr id="26" name="任意多边形: 形状 25"/>
          <p:cNvSpPr/>
          <p:nvPr>
            <p:custDataLst>
              <p:tags r:id="rId22"/>
            </p:custDataLst>
          </p:nvPr>
        </p:nvSpPr>
        <p:spPr>
          <a:xfrm>
            <a:off x="6755178" y="3470816"/>
            <a:ext cx="409794" cy="479382"/>
          </a:xfrm>
          <a:custGeom>
            <a:gdLst>
              <a:gd name="connsiteX0" fmla="*/ 0 w 409794"/>
              <a:gd name="connsiteY0" fmla="*/ 95876 h 479382"/>
              <a:gd name="connsiteX1" fmla="*/ 204897 w 409794"/>
              <a:gd name="connsiteY1" fmla="*/ 95876 h 479382"/>
              <a:gd name="connsiteX2" fmla="*/ 204897 w 409794"/>
              <a:gd name="connsiteY2" fmla="*/ 0 h 479382"/>
              <a:gd name="connsiteX3" fmla="*/ 409794 w 409794"/>
              <a:gd name="connsiteY3" fmla="*/ 239691 h 479382"/>
              <a:gd name="connsiteX4" fmla="*/ 204897 w 409794"/>
              <a:gd name="connsiteY4" fmla="*/ 479382 h 479382"/>
              <a:gd name="connsiteX5" fmla="*/ 204897 w 409794"/>
              <a:gd name="connsiteY5" fmla="*/ 383506 h 479382"/>
              <a:gd name="connsiteX6" fmla="*/ 0 w 409794"/>
              <a:gd name="connsiteY6" fmla="*/ 383506 h 479382"/>
              <a:gd name="connsiteX7" fmla="*/ 0 w 409794"/>
              <a:gd name="connsiteY7" fmla="*/ 95876 h 4793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9794" h="479382">
                <a:moveTo>
                  <a:pt x="0" y="95876"/>
                </a:moveTo>
                <a:lnTo>
                  <a:pt x="204897" y="95876"/>
                </a:lnTo>
                <a:lnTo>
                  <a:pt x="204897" y="0"/>
                </a:lnTo>
                <a:lnTo>
                  <a:pt x="409794" y="239691"/>
                </a:lnTo>
                <a:lnTo>
                  <a:pt x="204897" y="479382"/>
                </a:lnTo>
                <a:lnTo>
                  <a:pt x="204897" y="383506"/>
                </a:lnTo>
                <a:lnTo>
                  <a:pt x="0" y="383506"/>
                </a:lnTo>
                <a:lnTo>
                  <a:pt x="0" y="95876"/>
                </a:lnTo>
                <a:close/>
              </a:path>
            </a:pathLst>
          </a:custGeom>
          <a:solidFill>
            <a:schemeClr val="accent3"/>
          </a:solidFill>
        </p:spPr>
        <p:style>
          <a:lnRef idx="0">
            <a:schemeClr val="accent1">
              <a:tint val="60000"/>
              <a:hueOff val="0"/>
              <a:satOff val="0"/>
              <a:lumOff val="0"/>
              <a:alphaOff val="0"/>
            </a:schemeClr>
          </a:lnRef>
          <a:fillRef idx="2">
            <a:scrgbClr r="0" g="0" b="0"/>
          </a:fillRef>
          <a:effectRef idx="1">
            <a:schemeClr val="accent1">
              <a:tint val="60000"/>
              <a:hueOff val="0"/>
              <a:satOff val="0"/>
              <a:lumOff val="0"/>
              <a:alphaOff val="0"/>
            </a:schemeClr>
          </a:effectRef>
          <a:fontRef idx="minor">
            <a:schemeClr val="dk1"/>
          </a:fontRef>
        </p:style>
        <p:txBody>
          <a:bodyPr spcFirstLastPara="0" vert="horz" wrap="square" lIns="0" tIns="95876" rIns="122938" bIns="95876" numCol="1" spcCol="1270" anchor="ctr" anchorCtr="0">
            <a:no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marL="0" lvl="0" indent="0" algn="ctr" defTabSz="889000">
              <a:lnSpc>
                <a:spcPct val="90000"/>
              </a:lnSpc>
              <a:spcBef>
                <a:spcPct val="0"/>
              </a:spcBef>
              <a:spcAft>
                <a:spcPct val="35000"/>
              </a:spcAft>
              <a:buNone/>
            </a:pPr>
            <a:endParaRPr lang="zh-CN" altLang="en-US" sz="2000" kern="1200">
              <a:solidFill>
                <a:schemeClr val="dk1"/>
              </a:solidFill>
              <a:latin typeface="汉仪正圆 55简" panose="00020600040101010101" charset="-122"/>
              <a:ea typeface="汉仪正圆 55简" panose="00020600040101010101" charset="-122"/>
              <a:cs typeface="Times New Roman" panose="02020603050405020304" pitchFamily="18" charset="0"/>
            </a:endParaRPr>
          </a:p>
        </p:txBody>
      </p:sp>
      <p:sp>
        <p:nvSpPr>
          <p:cNvPr id="27" name="任意多边形: 形状 26"/>
          <p:cNvSpPr/>
          <p:nvPr>
            <p:custDataLst>
              <p:tags r:id="rId23"/>
            </p:custDataLst>
          </p:nvPr>
        </p:nvSpPr>
        <p:spPr>
          <a:xfrm>
            <a:off x="7335076" y="3303543"/>
            <a:ext cx="1587549" cy="813929"/>
          </a:xfrm>
          <a:custGeom>
            <a:gdLst>
              <a:gd name="connsiteX0" fmla="*/ 0 w 1587549"/>
              <a:gd name="connsiteY0" fmla="*/ 81393 h 813929"/>
              <a:gd name="connsiteX1" fmla="*/ 81393 w 1587549"/>
              <a:gd name="connsiteY1" fmla="*/ 0 h 813929"/>
              <a:gd name="connsiteX2" fmla="*/ 1506156 w 1587549"/>
              <a:gd name="connsiteY2" fmla="*/ 0 h 813929"/>
              <a:gd name="connsiteX3" fmla="*/ 1587549 w 1587549"/>
              <a:gd name="connsiteY3" fmla="*/ 81393 h 813929"/>
              <a:gd name="connsiteX4" fmla="*/ 1587549 w 1587549"/>
              <a:gd name="connsiteY4" fmla="*/ 732536 h 813929"/>
              <a:gd name="connsiteX5" fmla="*/ 1506156 w 1587549"/>
              <a:gd name="connsiteY5" fmla="*/ 813929 h 813929"/>
              <a:gd name="connsiteX6" fmla="*/ 81393 w 1587549"/>
              <a:gd name="connsiteY6" fmla="*/ 813929 h 813929"/>
              <a:gd name="connsiteX7" fmla="*/ 0 w 1587549"/>
              <a:gd name="connsiteY7" fmla="*/ 732536 h 813929"/>
              <a:gd name="connsiteX8" fmla="*/ 0 w 1587549"/>
              <a:gd name="connsiteY8" fmla="*/ 81393 h 8139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7549" h="813928">
                <a:moveTo>
                  <a:pt x="0" y="81393"/>
                </a:moveTo>
                <a:cubicBezTo>
                  <a:pt x="0" y="36441"/>
                  <a:pt x="36441" y="0"/>
                  <a:pt x="81393" y="0"/>
                </a:cubicBezTo>
                <a:lnTo>
                  <a:pt x="1506156" y="0"/>
                </a:lnTo>
                <a:cubicBezTo>
                  <a:pt x="1551108" y="0"/>
                  <a:pt x="1587549" y="36441"/>
                  <a:pt x="1587549" y="81393"/>
                </a:cubicBezTo>
                <a:lnTo>
                  <a:pt x="1587549" y="732536"/>
                </a:lnTo>
                <a:cubicBezTo>
                  <a:pt x="1587549" y="777488"/>
                  <a:pt x="1551108" y="813929"/>
                  <a:pt x="1506156" y="813929"/>
                </a:cubicBezTo>
                <a:lnTo>
                  <a:pt x="81393" y="813929"/>
                </a:lnTo>
                <a:cubicBezTo>
                  <a:pt x="36441" y="813929"/>
                  <a:pt x="0" y="777488"/>
                  <a:pt x="0" y="732536"/>
                </a:cubicBezTo>
                <a:lnTo>
                  <a:pt x="0" y="81393"/>
                </a:lnTo>
                <a:close/>
              </a:path>
            </a:pathLst>
          </a:custGeom>
          <a:solidFill>
            <a:schemeClr val="lt1"/>
          </a:solidFill>
          <a:ln>
            <a:solidFill>
              <a:schemeClr val="dk1">
                <a:lumMod val="65000"/>
                <a:lumOff val="35000"/>
              </a:schemeClr>
            </a:solidFill>
          </a:ln>
          <a:scene3d>
            <a:camera prst="orthographicFront"/>
            <a:lightRig rig="flat" dir="t"/>
          </a:scene3d>
          <a:sp3d prstMaterial="dkEdge">
            <a:bevelT w="8200" h="38100"/>
          </a:sp3d>
        </p:spPr>
        <p:style>
          <a:lnRef idx="0">
            <a:scrgbClr r="0" g="0" b="0"/>
          </a:lnRef>
          <a:fillRef idx="2">
            <a:scrgbClr r="0" g="0" b="0"/>
          </a:fillRef>
          <a:effectRef idx="1">
            <a:schemeClr val="accent1">
              <a:hueOff val="0"/>
              <a:satOff val="0"/>
              <a:lumOff val="0"/>
              <a:alphaOff val="0"/>
            </a:schemeClr>
          </a:effectRef>
          <a:fontRef idx="minor">
            <a:schemeClr val="dk1"/>
          </a:fontRef>
        </p:style>
        <p:txBody>
          <a:bodyPr spcFirstLastPara="0" vert="horz" wrap="square" lIns="100039" tIns="100039" rIns="100039" bIns="100039" numCol="1" spcCol="1270" anchor="ctr" anchorCtr="0">
            <a:no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marL="0" lvl="0" indent="0" algn="ctr" defTabSz="889000">
              <a:lnSpc>
                <a:spcPct val="100000"/>
              </a:lnSpc>
              <a:spcBef>
                <a:spcPct val="0"/>
              </a:spcBef>
              <a:spcAft>
                <a:spcPct val="35000"/>
              </a:spcAft>
              <a:buNone/>
            </a:pPr>
            <a:r>
              <a:rPr lang="en-US" sz="2000" kern="1200">
                <a:solidFill>
                  <a:schemeClr val="dk1"/>
                </a:solidFill>
                <a:latin typeface="汉仪正圆 55简" panose="00020600040101010101" charset="-122"/>
                <a:ea typeface="汉仪正圆 55简" panose="00020600040101010101" charset="-122"/>
                <a:cs typeface="Times New Roman" panose="02020603050405020304" pitchFamily="18" charset="0"/>
              </a:rPr>
              <a:t>GFR↓</a:t>
            </a:r>
            <a:endParaRPr lang="en-US" sz="2000" kern="1200">
              <a:solidFill>
                <a:schemeClr val="dk1"/>
              </a:solidFill>
              <a:latin typeface="汉仪正圆 55简" panose="00020600040101010101" charset="-122"/>
              <a:ea typeface="汉仪正圆 55简" panose="00020600040101010101" charset="-122"/>
              <a:cs typeface="Times New Roman" panose="02020603050405020304" pitchFamily="18" charset="0"/>
            </a:endParaRPr>
          </a:p>
        </p:txBody>
      </p:sp>
      <p:sp>
        <p:nvSpPr>
          <p:cNvPr id="28" name="任意多边形: 形状 27"/>
          <p:cNvSpPr/>
          <p:nvPr>
            <p:custDataLst>
              <p:tags r:id="rId24"/>
            </p:custDataLst>
          </p:nvPr>
        </p:nvSpPr>
        <p:spPr>
          <a:xfrm>
            <a:off x="9115925" y="3470816"/>
            <a:ext cx="409794" cy="479382"/>
          </a:xfrm>
          <a:custGeom>
            <a:gdLst>
              <a:gd name="connsiteX0" fmla="*/ 0 w 409794"/>
              <a:gd name="connsiteY0" fmla="*/ 95876 h 479382"/>
              <a:gd name="connsiteX1" fmla="*/ 204897 w 409794"/>
              <a:gd name="connsiteY1" fmla="*/ 95876 h 479382"/>
              <a:gd name="connsiteX2" fmla="*/ 204897 w 409794"/>
              <a:gd name="connsiteY2" fmla="*/ 0 h 479382"/>
              <a:gd name="connsiteX3" fmla="*/ 409794 w 409794"/>
              <a:gd name="connsiteY3" fmla="*/ 239691 h 479382"/>
              <a:gd name="connsiteX4" fmla="*/ 204897 w 409794"/>
              <a:gd name="connsiteY4" fmla="*/ 479382 h 479382"/>
              <a:gd name="connsiteX5" fmla="*/ 204897 w 409794"/>
              <a:gd name="connsiteY5" fmla="*/ 383506 h 479382"/>
              <a:gd name="connsiteX6" fmla="*/ 0 w 409794"/>
              <a:gd name="connsiteY6" fmla="*/ 383506 h 479382"/>
              <a:gd name="connsiteX7" fmla="*/ 0 w 409794"/>
              <a:gd name="connsiteY7" fmla="*/ 95876 h 4793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9794" h="479382">
                <a:moveTo>
                  <a:pt x="0" y="95876"/>
                </a:moveTo>
                <a:lnTo>
                  <a:pt x="204897" y="95876"/>
                </a:lnTo>
                <a:lnTo>
                  <a:pt x="204897" y="0"/>
                </a:lnTo>
                <a:lnTo>
                  <a:pt x="409794" y="239691"/>
                </a:lnTo>
                <a:lnTo>
                  <a:pt x="204897" y="479382"/>
                </a:lnTo>
                <a:lnTo>
                  <a:pt x="204897" y="383506"/>
                </a:lnTo>
                <a:lnTo>
                  <a:pt x="0" y="383506"/>
                </a:lnTo>
                <a:lnTo>
                  <a:pt x="0" y="95876"/>
                </a:lnTo>
                <a:close/>
              </a:path>
            </a:pathLst>
          </a:custGeom>
          <a:solidFill>
            <a:schemeClr val="accent3"/>
          </a:solidFill>
        </p:spPr>
        <p:style>
          <a:lnRef idx="0">
            <a:schemeClr val="accent1">
              <a:tint val="60000"/>
              <a:hueOff val="0"/>
              <a:satOff val="0"/>
              <a:lumOff val="0"/>
              <a:alphaOff val="0"/>
            </a:schemeClr>
          </a:lnRef>
          <a:fillRef idx="2">
            <a:scrgbClr r="0" g="0" b="0"/>
          </a:fillRef>
          <a:effectRef idx="1">
            <a:schemeClr val="accent1">
              <a:tint val="60000"/>
              <a:hueOff val="0"/>
              <a:satOff val="0"/>
              <a:lumOff val="0"/>
              <a:alphaOff val="0"/>
            </a:schemeClr>
          </a:effectRef>
          <a:fontRef idx="minor">
            <a:schemeClr val="dk1"/>
          </a:fontRef>
        </p:style>
        <p:txBody>
          <a:bodyPr spcFirstLastPara="0" vert="horz" wrap="square" lIns="0" tIns="95876" rIns="122938" bIns="95876" numCol="1" spcCol="1270" anchor="ctr" anchorCtr="0">
            <a:no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marL="0" lvl="0" indent="0" algn="ctr" defTabSz="889000">
              <a:lnSpc>
                <a:spcPct val="90000"/>
              </a:lnSpc>
              <a:spcBef>
                <a:spcPct val="0"/>
              </a:spcBef>
              <a:spcAft>
                <a:spcPct val="35000"/>
              </a:spcAft>
              <a:buNone/>
            </a:pPr>
            <a:endParaRPr lang="zh-CN" altLang="en-US" sz="2000" kern="1200">
              <a:solidFill>
                <a:schemeClr val="dk1"/>
              </a:solidFill>
              <a:latin typeface="汉仪正圆 55简" panose="00020600040101010101" charset="-122"/>
              <a:ea typeface="汉仪正圆 55简" panose="00020600040101010101" charset="-122"/>
              <a:cs typeface="Times New Roman" panose="02020603050405020304" pitchFamily="18" charset="0"/>
            </a:endParaRPr>
          </a:p>
        </p:txBody>
      </p:sp>
      <p:sp>
        <p:nvSpPr>
          <p:cNvPr id="29" name="任意多边形: 形状 28"/>
          <p:cNvSpPr/>
          <p:nvPr>
            <p:custDataLst>
              <p:tags r:id="rId25"/>
            </p:custDataLst>
          </p:nvPr>
        </p:nvSpPr>
        <p:spPr>
          <a:xfrm>
            <a:off x="9695824" y="3303543"/>
            <a:ext cx="1932994" cy="813929"/>
          </a:xfrm>
          <a:custGeom>
            <a:gdLst>
              <a:gd name="connsiteX0" fmla="*/ 0 w 1932994"/>
              <a:gd name="connsiteY0" fmla="*/ 81393 h 813929"/>
              <a:gd name="connsiteX1" fmla="*/ 81393 w 1932994"/>
              <a:gd name="connsiteY1" fmla="*/ 0 h 813929"/>
              <a:gd name="connsiteX2" fmla="*/ 1851601 w 1932994"/>
              <a:gd name="connsiteY2" fmla="*/ 0 h 813929"/>
              <a:gd name="connsiteX3" fmla="*/ 1932994 w 1932994"/>
              <a:gd name="connsiteY3" fmla="*/ 81393 h 813929"/>
              <a:gd name="connsiteX4" fmla="*/ 1932994 w 1932994"/>
              <a:gd name="connsiteY4" fmla="*/ 732536 h 813929"/>
              <a:gd name="connsiteX5" fmla="*/ 1851601 w 1932994"/>
              <a:gd name="connsiteY5" fmla="*/ 813929 h 813929"/>
              <a:gd name="connsiteX6" fmla="*/ 81393 w 1932994"/>
              <a:gd name="connsiteY6" fmla="*/ 813929 h 813929"/>
              <a:gd name="connsiteX7" fmla="*/ 0 w 1932994"/>
              <a:gd name="connsiteY7" fmla="*/ 732536 h 813929"/>
              <a:gd name="connsiteX8" fmla="*/ 0 w 1932994"/>
              <a:gd name="connsiteY8" fmla="*/ 81393 h 8139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32994" h="813928">
                <a:moveTo>
                  <a:pt x="0" y="81393"/>
                </a:moveTo>
                <a:cubicBezTo>
                  <a:pt x="0" y="36441"/>
                  <a:pt x="36441" y="0"/>
                  <a:pt x="81393" y="0"/>
                </a:cubicBezTo>
                <a:lnTo>
                  <a:pt x="1851601" y="0"/>
                </a:lnTo>
                <a:cubicBezTo>
                  <a:pt x="1896553" y="0"/>
                  <a:pt x="1932994" y="36441"/>
                  <a:pt x="1932994" y="81393"/>
                </a:cubicBezTo>
                <a:lnTo>
                  <a:pt x="1932994" y="732536"/>
                </a:lnTo>
                <a:cubicBezTo>
                  <a:pt x="1932994" y="777488"/>
                  <a:pt x="1896553" y="813929"/>
                  <a:pt x="1851601" y="813929"/>
                </a:cubicBezTo>
                <a:lnTo>
                  <a:pt x="81393" y="813929"/>
                </a:lnTo>
                <a:cubicBezTo>
                  <a:pt x="36441" y="813929"/>
                  <a:pt x="0" y="777488"/>
                  <a:pt x="0" y="732536"/>
                </a:cubicBezTo>
                <a:lnTo>
                  <a:pt x="0" y="81393"/>
                </a:lnTo>
                <a:close/>
              </a:path>
            </a:pathLst>
          </a:custGeom>
          <a:solidFill>
            <a:schemeClr val="lt1"/>
          </a:solidFill>
          <a:ln>
            <a:solidFill>
              <a:schemeClr val="dk1">
                <a:lumMod val="65000"/>
                <a:lumOff val="35000"/>
              </a:schemeClr>
            </a:solidFill>
          </a:ln>
          <a:scene3d>
            <a:camera prst="orthographicFront"/>
            <a:lightRig rig="flat" dir="t"/>
          </a:scene3d>
          <a:sp3d prstMaterial="dkEdge">
            <a:bevelT w="8200" h="38100"/>
          </a:sp3d>
        </p:spPr>
        <p:style>
          <a:lnRef idx="0">
            <a:scrgbClr r="0" g="0" b="0"/>
          </a:lnRef>
          <a:fillRef idx="2">
            <a:scrgbClr r="0" g="0" b="0"/>
          </a:fillRef>
          <a:effectRef idx="1">
            <a:schemeClr val="accent1">
              <a:hueOff val="0"/>
              <a:satOff val="0"/>
              <a:lumOff val="0"/>
              <a:alphaOff val="0"/>
            </a:schemeClr>
          </a:effectRef>
          <a:fontRef idx="minor">
            <a:schemeClr val="dk1"/>
          </a:fontRef>
        </p:style>
        <p:txBody>
          <a:bodyPr spcFirstLastPara="0" vert="horz" wrap="square" lIns="100039" tIns="100039" rIns="100039" bIns="100039" numCol="1" spcCol="1270" anchor="ctr" anchorCtr="0">
            <a:no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marL="0" lvl="0" indent="0" algn="ctr" defTabSz="889000">
              <a:lnSpc>
                <a:spcPct val="130000"/>
              </a:lnSpc>
              <a:spcBef>
                <a:spcPct val="0"/>
              </a:spcBef>
              <a:buNone/>
            </a:pPr>
            <a:r>
              <a:rPr lang="zh-CN" sz="2000" kern="1200">
                <a:solidFill>
                  <a:schemeClr val="dk1"/>
                </a:solidFill>
                <a:latin typeface="汉仪正圆 55简" panose="00020600040101010101" charset="-122"/>
                <a:ea typeface="汉仪正圆 55简" panose="00020600040101010101" charset="-122"/>
                <a:cs typeface="汉仪正圆 55简" panose="00020600040101010101" charset="-122"/>
              </a:rPr>
              <a:t>尿量</a:t>
            </a:r>
            <a:r>
              <a:rPr lang="en-US" altLang="zh-CN" sz="2000" kern="1200">
                <a:solidFill>
                  <a:schemeClr val="dk1"/>
                </a:solidFill>
                <a:latin typeface="汉仪正圆 55简" panose="00020600040101010101" charset="-122"/>
                <a:ea typeface="汉仪正圆 55简" panose="00020600040101010101" charset="-122"/>
                <a:cs typeface="汉仪正圆 55简" panose="00020600040101010101" charset="-122"/>
              </a:rPr>
              <a:t>↓</a:t>
            </a:r>
            <a:r>
              <a:rPr lang="zh-CN" altLang="en-US" sz="2000" kern="1200">
                <a:solidFill>
                  <a:schemeClr val="dk1"/>
                </a:solidFill>
                <a:latin typeface="汉仪正圆 55简" panose="00020600040101010101" charset="-122"/>
                <a:ea typeface="汉仪正圆 55简" panose="00020600040101010101" charset="-122"/>
                <a:cs typeface="汉仪正圆 55简" panose="00020600040101010101" charset="-122"/>
              </a:rPr>
              <a:t>，尿钠</a:t>
            </a:r>
            <a:r>
              <a:rPr lang="en-US" altLang="zh-CN" sz="2000" kern="1200">
                <a:solidFill>
                  <a:schemeClr val="dk1"/>
                </a:solidFill>
                <a:latin typeface="汉仪正圆 55简" panose="00020600040101010101" charset="-122"/>
                <a:ea typeface="汉仪正圆 55简" panose="00020600040101010101" charset="-122"/>
                <a:cs typeface="汉仪正圆 55简" panose="00020600040101010101" charset="-122"/>
              </a:rPr>
              <a:t>↓</a:t>
            </a:r>
            <a:r>
              <a:rPr lang="zh-CN" altLang="en-US" sz="2000" kern="1200">
                <a:solidFill>
                  <a:schemeClr val="dk1"/>
                </a:solidFill>
                <a:latin typeface="汉仪正圆 55简" panose="00020600040101010101" charset="-122"/>
                <a:ea typeface="汉仪正圆 55简" panose="00020600040101010101" charset="-122"/>
                <a:cs typeface="汉仪正圆 55简" panose="00020600040101010101" charset="-122"/>
              </a:rPr>
              <a:t>，尿比重</a:t>
            </a:r>
            <a:r>
              <a:rPr lang="en-US" altLang="zh-CN" sz="2000" kern="1200">
                <a:solidFill>
                  <a:schemeClr val="dk1"/>
                </a:solidFill>
                <a:latin typeface="汉仪正圆 55简" panose="00020600040101010101" charset="-122"/>
                <a:ea typeface="汉仪正圆 55简" panose="00020600040101010101" charset="-122"/>
                <a:cs typeface="汉仪正圆 55简" panose="00020600040101010101" charset="-122"/>
              </a:rPr>
              <a:t>↑</a:t>
            </a:r>
            <a:endParaRPr lang="en-US" altLang="zh-CN" sz="2000" kern="1200">
              <a:solidFill>
                <a:schemeClr val="dk1"/>
              </a:solidFill>
              <a:latin typeface="汉仪正圆 55简" panose="00020600040101010101" charset="-122"/>
              <a:ea typeface="汉仪正圆 55简" panose="00020600040101010101" charset="-122"/>
              <a:cs typeface="汉仪正圆 55简" panose="00020600040101010101" charset="-122"/>
            </a:endParaRPr>
          </a:p>
        </p:txBody>
      </p:sp>
      <p:sp>
        <p:nvSpPr>
          <p:cNvPr id="11" name="上箭头 10"/>
          <p:cNvSpPr/>
          <p:nvPr>
            <p:custDataLst>
              <p:tags r:id="rId26"/>
            </p:custDataLst>
          </p:nvPr>
        </p:nvSpPr>
        <p:spPr>
          <a:xfrm>
            <a:off x="7895406" y="4149725"/>
            <a:ext cx="647700" cy="647700"/>
          </a:xfrm>
          <a:prstGeom prst="upArrow">
            <a:avLst/>
          </a:prstGeom>
          <a:solidFill>
            <a:schemeClr val="accent3"/>
          </a:solidFill>
          <a:ln w="12700" cmpd="sng">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gn="ctr">
              <a:lnSpc>
                <a:spcPct val="150000"/>
              </a:lnSpc>
            </a:pPr>
            <a:endParaRPr lang="zh-CN" altLang="en-US" sz="2200">
              <a:solidFill>
                <a:schemeClr val="lt1"/>
              </a:solidFill>
              <a:latin typeface="汉仪正圆 55简" panose="00020600040101010101" charset="-122"/>
              <a:ea typeface="汉仪正圆 55简" panose="00020600040101010101" charset="-122"/>
              <a:cs typeface="Times New Roman" panose="02020603050405020304" pitchFamily="18" charset="0"/>
            </a:endParaRPr>
          </a:p>
        </p:txBody>
      </p:sp>
      <p:sp>
        <p:nvSpPr>
          <p:cNvPr id="12" name="上箭头 11"/>
          <p:cNvSpPr/>
          <p:nvPr>
            <p:custDataLst>
              <p:tags r:id="rId27"/>
            </p:custDataLst>
          </p:nvPr>
        </p:nvSpPr>
        <p:spPr>
          <a:xfrm>
            <a:off x="10487660" y="4149725"/>
            <a:ext cx="647700" cy="647700"/>
          </a:xfrm>
          <a:prstGeom prst="upArrow">
            <a:avLst/>
          </a:prstGeom>
          <a:solidFill>
            <a:schemeClr val="accent3"/>
          </a:solidFill>
          <a:ln w="12700" cmpd="sng">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gn="ctr">
              <a:lnSpc>
                <a:spcPct val="150000"/>
              </a:lnSpc>
            </a:pPr>
            <a:endParaRPr lang="zh-CN" altLang="en-US" sz="2200">
              <a:solidFill>
                <a:schemeClr val="lt1"/>
              </a:solidFill>
              <a:latin typeface="汉仪正圆 55简" panose="00020600040101010101" charset="-122"/>
              <a:ea typeface="汉仪正圆 55简" panose="00020600040101010101" charset="-122"/>
              <a:cs typeface="Times New Roman" panose="02020603050405020304" pitchFamily="18" charset="0"/>
            </a:endParaRPr>
          </a:p>
        </p:txBody>
      </p:sp>
      <p:sp>
        <p:nvSpPr>
          <p:cNvPr id="15" name="圆角矩形 2"/>
          <p:cNvSpPr/>
          <p:nvPr>
            <p:custDataLst>
              <p:tags r:id="rId28"/>
            </p:custDataLst>
          </p:nvPr>
        </p:nvSpPr>
        <p:spPr>
          <a:xfrm>
            <a:off x="492689" y="1053530"/>
            <a:ext cx="2015583" cy="559135"/>
          </a:xfrm>
          <a:prstGeom prst="roundRect">
            <a:avLst/>
          </a:prstGeom>
          <a:solidFill>
            <a:schemeClr val="accent2">
              <a:lumMod val="60000"/>
              <a:lumOff val="4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gn="ctr"/>
            <a:r>
              <a:rPr lang="zh-CN" altLang="en-US" sz="2800" b="1">
                <a:solidFill>
                  <a:schemeClr val="dk1">
                    <a:lumMod val="85000"/>
                    <a:lumOff val="15000"/>
                  </a:schemeClr>
                </a:solidFill>
                <a:latin typeface="汉仪正圆 55简" panose="00020600040101010101" charset="-122"/>
                <a:ea typeface="汉仪正圆 55简" panose="00020600040101010101" charset="-122"/>
              </a:rPr>
              <a:t>发病机制</a:t>
            </a:r>
            <a:endParaRPr lang="zh-CN" altLang="en-US" sz="2800" b="1">
              <a:solidFill>
                <a:schemeClr val="dk1">
                  <a:lumMod val="85000"/>
                  <a:lumOff val="15000"/>
                </a:schemeClr>
              </a:solidFill>
              <a:latin typeface="汉仪正圆 55简" panose="00020600040101010101" charset="-122"/>
              <a:ea typeface="汉仪正圆 55简" panose="00020600040101010101" charset="-122"/>
            </a:endParaRPr>
          </a:p>
        </p:txBody>
      </p:sp>
      <p:cxnSp>
        <p:nvCxnSpPr>
          <p:cNvPr id="8" name="直接连接符 7"/>
          <p:cNvCxnSpPr/>
          <p:nvPr>
            <p:custDataLst>
              <p:tags r:id="rId29"/>
            </p:custDataLst>
          </p:nvPr>
        </p:nvCxnSpPr>
        <p:spPr>
          <a:xfrm>
            <a:off x="118542" y="3069754"/>
            <a:ext cx="11809312" cy="0"/>
          </a:xfrm>
          <a:prstGeom prst="line">
            <a:avLst/>
          </a:prstGeom>
          <a:ln w="28575">
            <a:solidFill>
              <a:schemeClr val="accent1"/>
            </a:solidFill>
            <a:prstDash val="sysDash"/>
          </a:ln>
        </p:spPr>
        <p:style>
          <a:lnRef idx="1">
            <a:schemeClr val="accent1"/>
          </a:lnRef>
          <a:fillRef idx="0">
            <a:schemeClr val="accent1"/>
          </a:fillRef>
          <a:effectRef idx="0">
            <a:schemeClr val="accent1"/>
          </a:effectRef>
          <a:fontRef idx="minor">
            <a:schemeClr val="tx1"/>
          </a:fontRef>
        </p:style>
      </p:cxnSp>
      <p:sp>
        <p:nvSpPr>
          <p:cNvPr id="10" name="矩形 9"/>
          <p:cNvSpPr/>
          <p:nvPr>
            <p:custDataLst>
              <p:tags r:id="rId30"/>
            </p:custDataLst>
          </p:nvPr>
        </p:nvSpPr>
        <p:spPr>
          <a:xfrm>
            <a:off x="284508" y="1917625"/>
            <a:ext cx="850971" cy="1004881"/>
          </a:xfrm>
          <a:prstGeom prst="rect">
            <a:avLst/>
          </a:prstGeom>
          <a:solidFill>
            <a:schemeClr val="accent6"/>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gn="ctr"/>
            <a:r>
              <a:rPr lang="zh-CN" altLang="en-US" sz="2000" b="1">
                <a:solidFill>
                  <a:schemeClr val="lt1"/>
                </a:solidFill>
                <a:latin typeface="汉仪正圆 55简" panose="00020600040101010101" charset="-122"/>
                <a:ea typeface="汉仪正圆 55简" panose="00020600040101010101" charset="-122"/>
                <a:cs typeface="Times New Roman" panose="02020603050405020304" pitchFamily="18" charset="0"/>
              </a:rPr>
              <a:t>肾脏自我调节</a:t>
            </a:r>
            <a:endParaRPr lang="zh-CN" altLang="en-US" sz="2000" b="1">
              <a:solidFill>
                <a:schemeClr val="lt1"/>
              </a:solidFill>
              <a:latin typeface="汉仪正圆 55简" panose="00020600040101010101" charset="-122"/>
              <a:ea typeface="汉仪正圆 55简" panose="00020600040101010101" charset="-122"/>
              <a:cs typeface="Times New Roman" panose="02020603050405020304" pitchFamily="18" charset="0"/>
            </a:endParaRPr>
          </a:p>
        </p:txBody>
      </p:sp>
      <p:sp>
        <p:nvSpPr>
          <p:cNvPr id="23" name="矩形 22"/>
          <p:cNvSpPr/>
          <p:nvPr>
            <p:custDataLst>
              <p:tags r:id="rId31"/>
            </p:custDataLst>
          </p:nvPr>
        </p:nvSpPr>
        <p:spPr>
          <a:xfrm>
            <a:off x="278899" y="3199213"/>
            <a:ext cx="776153" cy="1032873"/>
          </a:xfrm>
          <a:prstGeom prst="rect">
            <a:avLst/>
          </a:prstGeom>
          <a:solidFill>
            <a:schemeClr val="accent6"/>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gn="ctr">
              <a:lnSpc>
                <a:spcPct val="150000"/>
              </a:lnSpc>
            </a:pPr>
            <a:r>
              <a:rPr lang="zh-CN" altLang="en-US" sz="2000" b="1">
                <a:solidFill>
                  <a:schemeClr val="lt1"/>
                </a:solidFill>
                <a:latin typeface="汉仪正圆 55简" panose="00020600040101010101" charset="-122"/>
                <a:ea typeface="汉仪正圆 55简" panose="00020600040101010101" charset="-122"/>
                <a:cs typeface="Times New Roman" panose="02020603050405020304" pitchFamily="18" charset="0"/>
              </a:rPr>
              <a:t>持续缺血</a:t>
            </a:r>
            <a:endParaRPr lang="zh-CN" altLang="en-US" sz="2000" b="1">
              <a:solidFill>
                <a:schemeClr val="lt1"/>
              </a:solidFill>
              <a:latin typeface="汉仪正圆 55简" panose="00020600040101010101" charset="-122"/>
              <a:ea typeface="汉仪正圆 55简" panose="00020600040101010101" charset="-122"/>
              <a:cs typeface="Times New Roman" panose="02020603050405020304" pitchFamily="18" charset="0"/>
            </a:endParaRPr>
          </a:p>
        </p:txBody>
      </p:sp>
    </p:spTree>
    <p:custDataLst>
      <p:tags r:id="rId32"/>
    </p:custDataLst>
  </p:cSld>
  <p:clrMapOvr>
    <a:masterClrMapping/>
  </p:clrMapOvr>
  <mc:AlternateContent>
    <mc:Choice xmlns:p14="http://schemas.microsoft.com/office/powerpoint/2010/main" Requires="p14">
      <p:transition spd="slow" advTm="2376" p14:dur="1600">
        <p:blinds/>
      </p:transition>
    </mc:Choice>
    <mc:Fallback>
      <p:transition spd="slow" advTm="2376">
        <p:blinds/>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nvGrpSpPr>
      <p:grpSpPr>
        <a:xfrm>
          <a:off x="0" y="0"/>
          <a:ext cx="0" cy="0"/>
        </a:xfrm>
      </p:grpSpPr>
      <p:pic>
        <p:nvPicPr>
          <p:cNvPr id="8" name="图片 7" descr="ppt5的副本-30"/>
          <p:cNvPicPr>
            <a:picLocks noChangeAspect="1"/>
          </p:cNvPicPr>
          <p:nvPr>
            <p:custDataLst>
              <p:tags r:id="rId4"/>
            </p:custDataLst>
          </p:nvPr>
        </p:nvPicPr>
        <p:blipFill>
          <a:blip r:embed="rId3"/>
          <a:stretch>
            <a:fillRect/>
          </a:stretch>
        </p:blipFill>
        <p:spPr>
          <a:xfrm>
            <a:off x="0" y="317"/>
            <a:ext cx="12191351" cy="6859905"/>
          </a:xfrm>
          <a:prstGeom prst="rect">
            <a:avLst/>
          </a:prstGeom>
        </p:spPr>
      </p:pic>
      <p:pic>
        <p:nvPicPr>
          <p:cNvPr id="4" name="图片 3" descr="ppt4_画板 1 副本 37"/>
          <p:cNvPicPr>
            <a:picLocks noChangeAspect="1"/>
          </p:cNvPicPr>
          <p:nvPr>
            <p:custDataLst>
              <p:tags r:id="rId6"/>
            </p:custDataLst>
          </p:nvPr>
        </p:nvPicPr>
        <p:blipFill>
          <a:blip r:embed="rId5"/>
          <a:stretch>
            <a:fillRect/>
          </a:stretch>
        </p:blipFill>
        <p:spPr>
          <a:xfrm>
            <a:off x="824250" y="525284"/>
            <a:ext cx="11366479" cy="5809338"/>
          </a:xfrm>
          <a:prstGeom prst="rect">
            <a:avLst/>
          </a:prstGeom>
        </p:spPr>
      </p:pic>
      <p:pic>
        <p:nvPicPr>
          <p:cNvPr id="2" name="图片 1" descr="ppt5的副本_画板 1 副本 51"/>
          <p:cNvPicPr>
            <a:picLocks noChangeAspect="1"/>
          </p:cNvPicPr>
          <p:nvPr>
            <p:custDataLst>
              <p:tags r:id="rId8"/>
            </p:custDataLst>
          </p:nvPr>
        </p:nvPicPr>
        <p:blipFill>
          <a:blip r:embed="rId7"/>
          <a:stretch>
            <a:fillRect/>
          </a:stretch>
        </p:blipFill>
        <p:spPr>
          <a:xfrm>
            <a:off x="0" y="5207978"/>
            <a:ext cx="1710962" cy="1651927"/>
          </a:xfrm>
          <a:prstGeom prst="rect">
            <a:avLst/>
          </a:prstGeom>
        </p:spPr>
      </p:pic>
      <p:sp>
        <p:nvSpPr>
          <p:cNvPr id="7" name="TextBox 8"/>
          <p:cNvSpPr txBox="1">
            <a:spLocks noChangeArrowheads="1"/>
          </p:cNvSpPr>
          <p:nvPr>
            <p:custDataLst>
              <p:tags r:id="rId9"/>
            </p:custDataLst>
          </p:nvPr>
        </p:nvSpPr>
        <p:spPr bwMode="auto">
          <a:xfrm>
            <a:off x="759698" y="223184"/>
            <a:ext cx="10808115" cy="6457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50000"/>
              </a:lnSpc>
            </a:pPr>
            <a:r>
              <a:rPr lang="zh-CN" altLang="en-US" sz="2800" b="1">
                <a:solidFill>
                  <a:schemeClr val="lt1"/>
                </a:solidFill>
                <a:latin typeface="汉仪正圆 55简" panose="00020600040101010101" charset="-122"/>
                <a:ea typeface="汉仪正圆 55简" panose="00020600040101010101" charset="-122"/>
                <a:sym typeface="Arial" pitchFamily="34" charset="0"/>
              </a:rPr>
              <a:t>二、病因与发病机制</a:t>
            </a:r>
            <a:endParaRPr lang="zh-CN" altLang="en-US" sz="2800" b="1">
              <a:solidFill>
                <a:schemeClr val="lt1"/>
              </a:solidFill>
              <a:latin typeface="汉仪正圆 55简" panose="00020600040101010101" charset="-122"/>
              <a:ea typeface="汉仪正圆 55简" panose="00020600040101010101" charset="-122"/>
              <a:sym typeface="Arial" pitchFamily="34" charset="0"/>
            </a:endParaRPr>
          </a:p>
        </p:txBody>
      </p:sp>
      <p:sp>
        <p:nvSpPr>
          <p:cNvPr id="3" name="文本框 2"/>
          <p:cNvSpPr txBox="1"/>
          <p:nvPr>
            <p:custDataLst>
              <p:tags r:id="rId10"/>
            </p:custDataLst>
          </p:nvPr>
        </p:nvSpPr>
        <p:spPr>
          <a:xfrm>
            <a:off x="478582" y="1053530"/>
            <a:ext cx="11160968" cy="2861310"/>
          </a:xfrm>
          <a:prstGeom prst="rect">
            <a:avLst/>
          </a:prstGeom>
          <a:noFill/>
        </p:spPr>
        <p:txBody>
          <a:bodyPr wrap="square" rtlCol="0">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nSpc>
                <a:spcPct val="150000"/>
              </a:lnSpc>
            </a:pPr>
            <a:r>
              <a:rPr lang="zh-CN" altLang="en-US" sz="2000" b="1">
                <a:solidFill>
                  <a:schemeClr val="dk1"/>
                </a:solidFill>
                <a:latin typeface="汉仪正圆 55简" panose="00020600040101010101" charset="-122"/>
                <a:ea typeface="汉仪正圆 55简" panose="00020600040101010101" charset="-122"/>
                <a:cs typeface="汉仪正圆 55简" panose="00020600040101010101" charset="-122"/>
              </a:rPr>
              <a:t>（</a:t>
            </a:r>
            <a:r>
              <a:rPr lang="en-US" altLang="zh-CN" sz="2000" b="1">
                <a:solidFill>
                  <a:schemeClr val="dk1"/>
                </a:solidFill>
                <a:latin typeface="汉仪正圆 55简" panose="00020600040101010101" charset="-122"/>
                <a:ea typeface="汉仪正圆 55简" panose="00020600040101010101" charset="-122"/>
                <a:cs typeface="汉仪正圆 55简" panose="00020600040101010101" charset="-122"/>
              </a:rPr>
              <a:t>2</a:t>
            </a:r>
            <a:r>
              <a:rPr lang="zh-CN" altLang="en-US" sz="2000" b="1">
                <a:solidFill>
                  <a:schemeClr val="dk1"/>
                </a:solidFill>
                <a:latin typeface="汉仪正圆 55简" panose="00020600040101010101" charset="-122"/>
                <a:ea typeface="汉仪正圆 55简" panose="00020600040101010101" charset="-122"/>
                <a:cs typeface="汉仪正圆 55简" panose="00020600040101010101" charset="-122"/>
              </a:rPr>
              <a:t>）肾小管上皮细胞损伤：</a:t>
            </a:r>
            <a:endPar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sym typeface="+mn-ea"/>
            </a:endParaRPr>
          </a:p>
          <a:p>
            <a:pPr>
              <a:lnSpc>
                <a:spcPct val="150000"/>
              </a:lnSpc>
            </a:pPr>
            <a:r>
              <a:rPr sz="2000" err="1">
                <a:solidFill>
                  <a:schemeClr val="dk1"/>
                </a:solidFill>
                <a:latin typeface="汉仪正圆 55简" panose="00020600040101010101" charset="-122"/>
                <a:ea typeface="汉仪正圆 55简" panose="00020600040101010101" charset="-122"/>
                <a:cs typeface="汉仪正圆 55简" panose="00020600040101010101" charset="-122"/>
                <a:sym typeface="+mn-ea"/>
              </a:rPr>
              <a:t>肾小管重吸收</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钠↓</a:t>
            </a:r>
            <a:r>
              <a:rPr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入球小动脉和</a:t>
            </a:r>
            <a:r>
              <a:rPr sz="2000" err="1">
                <a:solidFill>
                  <a:schemeClr val="dk1"/>
                </a:solidFill>
                <a:latin typeface="汉仪正圆 55简" panose="00020600040101010101" charset="-122"/>
                <a:ea typeface="汉仪正圆 55简" panose="00020600040101010101" charset="-122"/>
                <a:cs typeface="汉仪正圆 55简" panose="00020600040101010101" charset="-122"/>
                <a:sym typeface="+mn-ea"/>
              </a:rPr>
              <a:t>肾血管收缩，肾血管阻力</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 → </a:t>
            </a:r>
            <a:r>
              <a:rPr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GFR</a:t>
            </a:r>
            <a:r>
              <a:rPr 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 </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a:t>
            </a:r>
            <a:endParaRPr sz="2000">
              <a:solidFill>
                <a:schemeClr val="dk1"/>
              </a:solidFill>
              <a:latin typeface="汉仪正圆 55简" panose="00020600040101010101" charset="-122"/>
              <a:ea typeface="汉仪正圆 55简" panose="00020600040101010101" charset="-122"/>
              <a:cs typeface="汉仪正圆 55简" panose="00020600040101010101" charset="-122"/>
            </a:endParaRPr>
          </a:p>
          <a:p>
            <a:pPr>
              <a:lnSpc>
                <a:spcPct val="150000"/>
              </a:lnSpc>
            </a:pPr>
            <a:r>
              <a:rPr sz="2000" err="1">
                <a:solidFill>
                  <a:schemeClr val="dk1"/>
                </a:solidFill>
                <a:latin typeface="汉仪正圆 55简" panose="00020600040101010101" charset="-122"/>
                <a:ea typeface="汉仪正圆 55简" panose="00020600040101010101" charset="-122"/>
                <a:cs typeface="汉仪正圆 55简" panose="00020600040101010101" charset="-122"/>
                <a:sym typeface="+mn-ea"/>
              </a:rPr>
              <a:t>上皮细胞管型引起肾小管梗阻</a:t>
            </a:r>
            <a:r>
              <a:rPr 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 </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 </a:t>
            </a:r>
            <a:r>
              <a:rPr sz="2000" err="1">
                <a:solidFill>
                  <a:schemeClr val="dk1"/>
                </a:solidFill>
                <a:latin typeface="汉仪正圆 55简" panose="00020600040101010101" charset="-122"/>
                <a:ea typeface="汉仪正圆 55简" panose="00020600040101010101" charset="-122"/>
                <a:cs typeface="汉仪正圆 55简" panose="00020600040101010101" charset="-122"/>
                <a:sym typeface="+mn-ea"/>
              </a:rPr>
              <a:t>肾小球囊内压力</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 </a:t>
            </a:r>
            <a:r>
              <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 GFR ↓</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a:t>
            </a:r>
            <a:endParaRPr sz="2000">
              <a:solidFill>
                <a:schemeClr val="dk1"/>
              </a:solidFill>
              <a:latin typeface="汉仪正圆 55简" panose="00020600040101010101" charset="-122"/>
              <a:ea typeface="汉仪正圆 55简" panose="00020600040101010101" charset="-122"/>
              <a:cs typeface="汉仪正圆 55简" panose="00020600040101010101" charset="-122"/>
            </a:endParaRPr>
          </a:p>
          <a:p>
            <a:pPr>
              <a:lnSpc>
                <a:spcPct val="150000"/>
              </a:lnSpc>
            </a:pPr>
            <a:r>
              <a:rPr sz="2000" err="1">
                <a:solidFill>
                  <a:schemeClr val="dk1"/>
                </a:solidFill>
                <a:latin typeface="汉仪正圆 55简" panose="00020600040101010101" charset="-122"/>
                <a:ea typeface="汉仪正圆 55简" panose="00020600040101010101" charset="-122"/>
                <a:cs typeface="汉仪正圆 55简" panose="00020600040101010101" charset="-122"/>
                <a:sym typeface="+mn-ea"/>
              </a:rPr>
              <a:t>肾小球滤过液反漏</a:t>
            </a:r>
            <a:r>
              <a:rPr 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 </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 </a:t>
            </a:r>
            <a:r>
              <a:rPr sz="2000" err="1">
                <a:solidFill>
                  <a:schemeClr val="dk1"/>
                </a:solidFill>
                <a:latin typeface="汉仪正圆 55简" panose="00020600040101010101" charset="-122"/>
                <a:ea typeface="汉仪正圆 55简" panose="00020600040101010101" charset="-122"/>
                <a:cs typeface="汉仪正圆 55简" panose="00020600040101010101" charset="-122"/>
                <a:sym typeface="+mn-ea"/>
              </a:rPr>
              <a:t>肾间质水肿压迫肾单位</a:t>
            </a:r>
            <a:r>
              <a:rPr 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 </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 </a:t>
            </a:r>
            <a:r>
              <a:rPr sz="2000" err="1">
                <a:solidFill>
                  <a:schemeClr val="dk1"/>
                </a:solidFill>
                <a:latin typeface="汉仪正圆 55简" panose="00020600040101010101" charset="-122"/>
                <a:ea typeface="汉仪正圆 55简" panose="00020600040101010101" charset="-122"/>
                <a:cs typeface="汉仪正圆 55简" panose="00020600040101010101" charset="-122"/>
                <a:sym typeface="+mn-ea"/>
              </a:rPr>
              <a:t>加重肾缺血</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a:t>
            </a:r>
            <a:endParaRPr 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endParaRPr>
          </a:p>
          <a:p>
            <a:pPr>
              <a:lnSpc>
                <a:spcPct val="150000"/>
              </a:lnSpc>
            </a:pPr>
            <a:r>
              <a:rPr lang="zh-CN" altLang="en-US" sz="2000" b="1">
                <a:solidFill>
                  <a:schemeClr val="dk1"/>
                </a:solidFill>
                <a:latin typeface="汉仪正圆 55简" panose="00020600040101010101" charset="-122"/>
                <a:ea typeface="汉仪正圆 55简" panose="00020600040101010101" charset="-122"/>
                <a:cs typeface="汉仪正圆 55简" panose="00020600040101010101" charset="-122"/>
                <a:sym typeface="+mn-ea"/>
              </a:rPr>
              <a:t>（</a:t>
            </a:r>
            <a:r>
              <a:rPr lang="en-US" altLang="zh-CN" sz="2000" b="1">
                <a:solidFill>
                  <a:schemeClr val="dk1"/>
                </a:solidFill>
                <a:latin typeface="汉仪正圆 55简" panose="00020600040101010101" charset="-122"/>
                <a:ea typeface="汉仪正圆 55简" panose="00020600040101010101" charset="-122"/>
                <a:cs typeface="汉仪正圆 55简" panose="00020600040101010101" charset="-122"/>
                <a:sym typeface="+mn-ea"/>
              </a:rPr>
              <a:t>3</a:t>
            </a:r>
            <a:r>
              <a:rPr lang="zh-CN" altLang="en-US" sz="2000" b="1">
                <a:solidFill>
                  <a:schemeClr val="dk1"/>
                </a:solidFill>
                <a:latin typeface="汉仪正圆 55简" panose="00020600040101010101" charset="-122"/>
                <a:ea typeface="汉仪正圆 55简" panose="00020600040101010101" charset="-122"/>
                <a:cs typeface="汉仪正圆 55简" panose="00020600040101010101" charset="-122"/>
                <a:sym typeface="+mn-ea"/>
              </a:rPr>
              <a:t>）</a:t>
            </a:r>
            <a:r>
              <a:rPr lang="en-US" altLang="zh-CN" sz="2000" b="1" err="1">
                <a:solidFill>
                  <a:schemeClr val="dk1"/>
                </a:solidFill>
                <a:latin typeface="汉仪正圆 55简" panose="00020600040101010101" charset="-122"/>
                <a:ea typeface="汉仪正圆 55简" panose="00020600040101010101" charset="-122"/>
                <a:cs typeface="汉仪正圆 55简" panose="00020600040101010101" charset="-122"/>
                <a:sym typeface="+mn-ea"/>
              </a:rPr>
              <a:t>炎症反应</a:t>
            </a:r>
            <a:r>
              <a:rPr lang="zh-CN" altLang="en-US" sz="2000" b="1">
                <a:solidFill>
                  <a:schemeClr val="dk1"/>
                </a:solidFill>
                <a:latin typeface="汉仪正圆 55简" panose="00020600040101010101" charset="-122"/>
                <a:ea typeface="汉仪正圆 55简" panose="00020600040101010101" charset="-122"/>
                <a:cs typeface="汉仪正圆 55简" panose="00020600040101010101" charset="-122"/>
                <a:sym typeface="+mn-ea"/>
              </a:rPr>
              <a:t>：</a:t>
            </a:r>
            <a:r>
              <a:rPr lang="zh-CN" altLang="zh-CN" sz="2000">
                <a:solidFill>
                  <a:schemeClr val="dk1"/>
                </a:solidFill>
                <a:latin typeface="汉仪正圆 55简" panose="00020600040101010101" charset="-122"/>
                <a:ea typeface="汉仪正圆 55简" panose="00020600040101010101" charset="-122"/>
                <a:cs typeface="汉仪正圆 55简" panose="00020600040101010101" charset="-122"/>
              </a:rPr>
              <a:t>白细胞浸润</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a:t>
            </a:r>
            <a:r>
              <a:rPr lang="zh-CN" altLang="zh-CN" sz="2000">
                <a:solidFill>
                  <a:schemeClr val="dk1"/>
                </a:solidFill>
                <a:latin typeface="汉仪正圆 55简" panose="00020600040101010101" charset="-122"/>
                <a:ea typeface="汉仪正圆 55简" panose="00020600040101010101" charset="-122"/>
                <a:cs typeface="汉仪正圆 55简" panose="00020600040101010101" charset="-122"/>
              </a:rPr>
              <a:t>小管上皮细胞释放炎症介质</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a:t>
            </a:r>
            <a:r>
              <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rPr>
              <a:t>TNF-α</a:t>
            </a:r>
            <a:r>
              <a:rPr lang="zh-CN" altLang="zh-CN" sz="2000">
                <a:solidFill>
                  <a:schemeClr val="dk1"/>
                </a:solidFill>
                <a:latin typeface="汉仪正圆 55简" panose="00020600040101010101" charset="-122"/>
                <a:ea typeface="汉仪正圆 55简" panose="00020600040101010101" charset="-122"/>
                <a:cs typeface="汉仪正圆 55简" panose="00020600040101010101" charset="-122"/>
              </a:rPr>
              <a:t>、</a:t>
            </a:r>
            <a:r>
              <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rPr>
              <a:t>IL-6</a:t>
            </a:r>
            <a:r>
              <a:rPr lang="zh-CN" altLang="zh-CN" sz="2000">
                <a:solidFill>
                  <a:schemeClr val="dk1"/>
                </a:solidFill>
                <a:latin typeface="汉仪正圆 55简" panose="00020600040101010101" charset="-122"/>
                <a:ea typeface="汉仪正圆 55简" panose="00020600040101010101" charset="-122"/>
                <a:cs typeface="汉仪正圆 55简" panose="00020600040101010101" charset="-122"/>
              </a:rPr>
              <a:t>、</a:t>
            </a:r>
            <a:r>
              <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rPr>
              <a:t>IL-8</a:t>
            </a:r>
            <a:r>
              <a:rPr lang="zh-CN" altLang="zh-CN" sz="2000">
                <a:solidFill>
                  <a:schemeClr val="dk1"/>
                </a:solidFill>
                <a:latin typeface="汉仪正圆 55简" panose="00020600040101010101" charset="-122"/>
                <a:ea typeface="汉仪正圆 55简" panose="00020600040101010101" charset="-122"/>
                <a:cs typeface="汉仪正圆 55简" panose="00020600040101010101" charset="-122"/>
              </a:rPr>
              <a:t>、</a:t>
            </a:r>
            <a:r>
              <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rPr>
              <a:t>IL-18</a:t>
            </a:r>
            <a:r>
              <a:rPr lang="zh-CN" altLang="zh-CN" sz="2000">
                <a:solidFill>
                  <a:schemeClr val="dk1"/>
                </a:solidFill>
                <a:latin typeface="汉仪正圆 55简" panose="00020600040101010101" charset="-122"/>
                <a:ea typeface="汉仪正圆 55简" panose="00020600040101010101" charset="-122"/>
                <a:cs typeface="汉仪正圆 55简" panose="00020600040101010101" charset="-122"/>
              </a:rPr>
              <a:t>、</a:t>
            </a:r>
            <a:r>
              <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rPr>
              <a:t>IL-1β</a:t>
            </a:r>
            <a:r>
              <a:rPr lang="zh-CN" altLang="zh-CN" sz="2000">
                <a:solidFill>
                  <a:schemeClr val="dk1"/>
                </a:solidFill>
                <a:latin typeface="汉仪正圆 55简" panose="00020600040101010101" charset="-122"/>
                <a:ea typeface="汉仪正圆 55简" panose="00020600040101010101" charset="-122"/>
                <a:cs typeface="汉仪正圆 55简" panose="00020600040101010101" charset="-122"/>
              </a:rPr>
              <a:t>、</a:t>
            </a:r>
            <a:r>
              <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rPr>
              <a:t>TGF-β</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a:t>
            </a:r>
            <a:endPar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endParaRPr>
          </a:p>
        </p:txBody>
      </p:sp>
    </p:spTree>
    <p:custDataLst>
      <p:tags r:id="rId11"/>
    </p:custDataLst>
  </p:cSld>
  <p:clrMapOvr>
    <a:masterClrMapping/>
  </p:clrMapOvr>
  <mc:AlternateContent>
    <mc:Choice xmlns:p14="http://schemas.microsoft.com/office/powerpoint/2010/main" Requires="p14">
      <p:transition spd="med" advTm="2376" p14:dur="750">
        <p:newsflash/>
      </p:transition>
    </mc:Choice>
    <mc:Fallback>
      <p:transition spd="med" advTm="2376">
        <p:newsflash/>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nvGrpSpPr>
      <p:grpSpPr>
        <a:xfrm>
          <a:off x="0" y="0"/>
          <a:ext cx="0" cy="0"/>
        </a:xfrm>
      </p:grpSpPr>
      <p:pic>
        <p:nvPicPr>
          <p:cNvPr id="10" name="图片 9" descr="ppt5的副本-30"/>
          <p:cNvPicPr>
            <a:picLocks noChangeAspect="1"/>
          </p:cNvPicPr>
          <p:nvPr>
            <p:custDataLst>
              <p:tags r:id="rId4"/>
            </p:custDataLst>
          </p:nvPr>
        </p:nvPicPr>
        <p:blipFill>
          <a:blip r:embed="rId3"/>
          <a:stretch>
            <a:fillRect/>
          </a:stretch>
        </p:blipFill>
        <p:spPr>
          <a:xfrm>
            <a:off x="0" y="317"/>
            <a:ext cx="12191351" cy="6859905"/>
          </a:xfrm>
          <a:prstGeom prst="rect">
            <a:avLst/>
          </a:prstGeom>
        </p:spPr>
      </p:pic>
      <p:pic>
        <p:nvPicPr>
          <p:cNvPr id="8" name="图片 7" descr="ppt4_画板 1 副本 37"/>
          <p:cNvPicPr>
            <a:picLocks noChangeAspect="1"/>
          </p:cNvPicPr>
          <p:nvPr>
            <p:custDataLst>
              <p:tags r:id="rId6"/>
            </p:custDataLst>
          </p:nvPr>
        </p:nvPicPr>
        <p:blipFill>
          <a:blip r:embed="rId5"/>
          <a:stretch>
            <a:fillRect/>
          </a:stretch>
        </p:blipFill>
        <p:spPr>
          <a:xfrm>
            <a:off x="824250" y="525284"/>
            <a:ext cx="11366479" cy="5809338"/>
          </a:xfrm>
          <a:prstGeom prst="rect">
            <a:avLst/>
          </a:prstGeom>
        </p:spPr>
      </p:pic>
      <p:pic>
        <p:nvPicPr>
          <p:cNvPr id="3" name="图片 2" descr="ppt5的副本_画板 1 副本 51"/>
          <p:cNvPicPr>
            <a:picLocks noChangeAspect="1"/>
          </p:cNvPicPr>
          <p:nvPr>
            <p:custDataLst>
              <p:tags r:id="rId8"/>
            </p:custDataLst>
          </p:nvPr>
        </p:nvPicPr>
        <p:blipFill>
          <a:blip r:embed="rId7"/>
          <a:stretch>
            <a:fillRect/>
          </a:stretch>
        </p:blipFill>
        <p:spPr>
          <a:xfrm>
            <a:off x="0" y="5207978"/>
            <a:ext cx="1710962" cy="1651927"/>
          </a:xfrm>
          <a:prstGeom prst="rect">
            <a:avLst/>
          </a:prstGeom>
        </p:spPr>
      </p:pic>
      <p:sp>
        <p:nvSpPr>
          <p:cNvPr id="37" name="文本框 14"/>
          <p:cNvSpPr txBox="1"/>
          <p:nvPr>
            <p:custDataLst>
              <p:tags r:id="rId9"/>
            </p:custDataLst>
          </p:nvPr>
        </p:nvSpPr>
        <p:spPr>
          <a:xfrm>
            <a:off x="6622928" y="1498795"/>
            <a:ext cx="4824536" cy="584835"/>
          </a:xfrm>
          <a:prstGeom prst="rect">
            <a:avLst/>
          </a:prstGeom>
          <a:solidFill>
            <a:schemeClr val="lt1"/>
          </a:solidFill>
          <a:effectLst/>
        </p:spPr>
        <p:txBody>
          <a:bodyPr wrap="square" lIns="124048" tIns="62024" rIns="124048" bIns="62024" rtlCol="0">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nSpc>
                <a:spcPct val="150000"/>
              </a:lnSpc>
            </a:pPr>
            <a:endParaRPr lang="zh-CN" altLang="en-US" sz="2000">
              <a:solidFill>
                <a:schemeClr val="dk1"/>
              </a:solidFill>
              <a:latin typeface="汉仪正圆 55简" panose="00020600040101010101" charset="-122"/>
              <a:ea typeface="汉仪正圆 55简" panose="00020600040101010101" charset="-122"/>
            </a:endParaRPr>
          </a:p>
        </p:txBody>
      </p:sp>
      <p:sp>
        <p:nvSpPr>
          <p:cNvPr id="7" name="TextBox 8"/>
          <p:cNvSpPr txBox="1">
            <a:spLocks noChangeArrowheads="1"/>
          </p:cNvSpPr>
          <p:nvPr>
            <p:custDataLst>
              <p:tags r:id="rId10"/>
            </p:custDataLst>
          </p:nvPr>
        </p:nvSpPr>
        <p:spPr bwMode="auto">
          <a:xfrm>
            <a:off x="759698" y="223184"/>
            <a:ext cx="10808115" cy="6457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50000"/>
              </a:lnSpc>
            </a:pPr>
            <a:r>
              <a:rPr lang="zh-CN" altLang="en-US" sz="2800" b="1">
                <a:solidFill>
                  <a:schemeClr val="lt1"/>
                </a:solidFill>
                <a:latin typeface="汉仪正圆 55简" panose="00020600040101010101" charset="-122"/>
                <a:ea typeface="汉仪正圆 55简" panose="00020600040101010101" charset="-122"/>
                <a:sym typeface="Arial" pitchFamily="34" charset="0"/>
              </a:rPr>
              <a:t>二、病因与发病机制</a:t>
            </a:r>
            <a:endParaRPr lang="zh-CN" altLang="en-US" sz="2800" b="1">
              <a:solidFill>
                <a:schemeClr val="lt1"/>
              </a:solidFill>
              <a:latin typeface="汉仪正圆 55简" panose="00020600040101010101" charset="-122"/>
              <a:ea typeface="汉仪正圆 55简" panose="00020600040101010101" charset="-122"/>
              <a:sym typeface="Arial" pitchFamily="34" charset="0"/>
            </a:endParaRPr>
          </a:p>
        </p:txBody>
      </p:sp>
      <p:sp>
        <p:nvSpPr>
          <p:cNvPr id="9" name="文本框 8"/>
          <p:cNvSpPr txBox="1"/>
          <p:nvPr>
            <p:custDataLst>
              <p:tags r:id="rId11"/>
            </p:custDataLst>
          </p:nvPr>
        </p:nvSpPr>
        <p:spPr>
          <a:xfrm>
            <a:off x="5231110" y="1629594"/>
            <a:ext cx="6281096" cy="1476375"/>
          </a:xfrm>
          <a:prstGeom prst="rect">
            <a:avLst/>
          </a:prstGeom>
          <a:solidFill>
            <a:schemeClr val="lt1"/>
          </a:solidFill>
          <a:ln>
            <a:solidFill>
              <a:schemeClr val="accent4"/>
            </a:solidFill>
          </a:ln>
        </p:spPr>
        <p:style>
          <a:lnRef idx="2">
            <a:schemeClr val="accent4"/>
          </a:lnRef>
          <a:fillRef idx="1">
            <a:schemeClr val="lt1"/>
          </a:fillRef>
          <a:effectRef idx="0">
            <a:schemeClr val="accent4"/>
          </a:effectRef>
          <a:fontRef idx="minor">
            <a:schemeClr val="dk1"/>
          </a:fontRef>
        </p:style>
        <p:txBody>
          <a:bodyPr wrap="square" rtlCol="0">
            <a:sp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algn="ctr">
              <a:lnSpc>
                <a:spcPct val="150000"/>
              </a:lnSpc>
            </a:pPr>
            <a:r>
              <a:rPr lang="zh-CN" altLang="en-US" sz="2000" b="1">
                <a:solidFill>
                  <a:schemeClr val="dk1"/>
                </a:solidFill>
                <a:latin typeface="汉仪正圆 55简" panose="00020600040101010101" charset="-122"/>
                <a:ea typeface="汉仪正圆 55简" panose="00020600040101010101" charset="-122"/>
              </a:rPr>
              <a:t>镜下</a:t>
            </a:r>
            <a:endParaRPr lang="zh-CN" altLang="en-US" sz="2000" b="1">
              <a:solidFill>
                <a:schemeClr val="dk1"/>
              </a:solidFill>
              <a:latin typeface="汉仪正圆 55简" panose="00020600040101010101" charset="-122"/>
              <a:ea typeface="汉仪正圆 55简" panose="00020600040101010101" charset="-122"/>
            </a:endParaRPr>
          </a:p>
          <a:p>
            <a:pPr>
              <a:lnSpc>
                <a:spcPct val="150000"/>
              </a:lnSpc>
            </a:pPr>
            <a:r>
              <a:rPr lang="zh-CN" altLang="en-US" sz="2000">
                <a:solidFill>
                  <a:schemeClr val="dk1"/>
                </a:solidFill>
                <a:latin typeface="汉仪正圆 55简" panose="00020600040101010101" charset="-122"/>
                <a:ea typeface="汉仪正圆 55简" panose="00020600040101010101" charset="-122"/>
                <a:sym typeface="+mn-ea"/>
              </a:rPr>
              <a:t>肾小管上皮细胞片状和灶性坏死，从基膜上脱落，肾小管管腔管型堵塞。</a:t>
            </a:r>
            <a:endParaRPr lang="zh-CN" altLang="en-US" sz="2000">
              <a:solidFill>
                <a:schemeClr val="dk1"/>
              </a:solidFill>
              <a:latin typeface="汉仪正圆 55简" panose="00020600040101010101" charset="-122"/>
              <a:ea typeface="汉仪正圆 55简" panose="00020600040101010101" charset="-122"/>
              <a:sym typeface="+mn-ea"/>
            </a:endParaRPr>
          </a:p>
        </p:txBody>
      </p:sp>
      <p:pic>
        <p:nvPicPr>
          <p:cNvPr id="2" name="图片 1" descr="肾1"/>
          <p:cNvPicPr>
            <a:picLocks noChangeAspect="1"/>
          </p:cNvPicPr>
          <p:nvPr/>
        </p:nvPicPr>
        <p:blipFill>
          <a:blip r:embed="rId12"/>
          <a:stretch>
            <a:fillRect/>
          </a:stretch>
        </p:blipFill>
        <p:spPr>
          <a:xfrm>
            <a:off x="7185660" y="3135630"/>
            <a:ext cx="4525645" cy="3006090"/>
          </a:xfrm>
          <a:prstGeom prst="rect">
            <a:avLst/>
          </a:prstGeom>
        </p:spPr>
      </p:pic>
      <p:pic>
        <p:nvPicPr>
          <p:cNvPr id="16" name="图片 15" descr="肾2"/>
          <p:cNvPicPr>
            <a:picLocks noChangeAspect="1"/>
          </p:cNvPicPr>
          <p:nvPr/>
        </p:nvPicPr>
        <p:blipFill>
          <a:blip r:embed="rId13"/>
          <a:stretch>
            <a:fillRect/>
          </a:stretch>
        </p:blipFill>
        <p:spPr>
          <a:xfrm>
            <a:off x="5231130" y="3177540"/>
            <a:ext cx="1954530" cy="2755265"/>
          </a:xfrm>
          <a:prstGeom prst="rect">
            <a:avLst/>
          </a:prstGeom>
        </p:spPr>
      </p:pic>
      <p:sp>
        <p:nvSpPr>
          <p:cNvPr id="17" name="文本框 16"/>
          <p:cNvSpPr txBox="1"/>
          <p:nvPr>
            <p:custDataLst>
              <p:tags r:id="rId14"/>
            </p:custDataLst>
          </p:nvPr>
        </p:nvSpPr>
        <p:spPr>
          <a:xfrm>
            <a:off x="5534025" y="5932805"/>
            <a:ext cx="1348740" cy="506730"/>
          </a:xfrm>
          <a:prstGeom prst="rect">
            <a:avLst/>
          </a:prstGeom>
          <a:noFill/>
        </p:spPr>
        <p:txBody>
          <a:bodyPr wrap="square" rtlCol="0">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50000"/>
              </a:lnSpc>
            </a:pPr>
            <a:r>
              <a:rPr lang="zh-CN" altLang="en-US" sz="1800">
                <a:solidFill>
                  <a:schemeClr val="dk1"/>
                </a:solidFill>
                <a:latin typeface="汉仪正圆 55简" panose="00020600040101010101" charset="-122"/>
                <a:ea typeface="汉仪正圆 55简" panose="00020600040101010101" charset="-122"/>
              </a:rPr>
              <a:t>正常肾小管</a:t>
            </a:r>
            <a:endParaRPr lang="zh-CN" altLang="en-US" sz="1800">
              <a:solidFill>
                <a:schemeClr val="dk1"/>
              </a:solidFill>
              <a:latin typeface="汉仪正圆 55简" panose="00020600040101010101" charset="-122"/>
              <a:ea typeface="汉仪正圆 55简" panose="00020600040101010101" charset="-122"/>
            </a:endParaRPr>
          </a:p>
        </p:txBody>
      </p:sp>
      <p:sp>
        <p:nvSpPr>
          <p:cNvPr id="18" name="文本框 17"/>
          <p:cNvSpPr txBox="1"/>
          <p:nvPr>
            <p:custDataLst>
              <p:tags r:id="rId15"/>
            </p:custDataLst>
          </p:nvPr>
        </p:nvSpPr>
        <p:spPr>
          <a:xfrm>
            <a:off x="8773795" y="5932805"/>
            <a:ext cx="1348740" cy="506730"/>
          </a:xfrm>
          <a:prstGeom prst="rect">
            <a:avLst/>
          </a:prstGeom>
          <a:noFill/>
        </p:spPr>
        <p:txBody>
          <a:bodyPr wrap="square" rtlCol="0">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50000"/>
              </a:lnSpc>
            </a:pPr>
            <a:r>
              <a:rPr lang="en-US" altLang="zh-CN" sz="1800">
                <a:solidFill>
                  <a:schemeClr val="dk1"/>
                </a:solidFill>
                <a:latin typeface="汉仪正圆 55简" panose="00020600040101010101" charset="-122"/>
                <a:ea typeface="汉仪正圆 55简" panose="00020600040101010101" charset="-122"/>
                <a:cs typeface="汉仪正圆 55简" panose="00020600040101010101" charset="-122"/>
              </a:rPr>
              <a:t>ATN</a:t>
            </a:r>
            <a:r>
              <a:rPr lang="zh-CN" altLang="en-US" sz="1800">
                <a:solidFill>
                  <a:schemeClr val="dk1"/>
                </a:solidFill>
                <a:latin typeface="汉仪正圆 55简" panose="00020600040101010101" charset="-122"/>
                <a:ea typeface="汉仪正圆 55简" panose="00020600040101010101" charset="-122"/>
                <a:cs typeface="汉仪正圆 55简" panose="00020600040101010101" charset="-122"/>
              </a:rPr>
              <a:t>肾小管</a:t>
            </a:r>
            <a:endParaRPr lang="zh-CN" altLang="en-US" sz="1800">
              <a:solidFill>
                <a:schemeClr val="dk1"/>
              </a:solidFill>
              <a:latin typeface="汉仪正圆 55简" panose="00020600040101010101" charset="-122"/>
              <a:ea typeface="汉仪正圆 55简" panose="00020600040101010101" charset="-122"/>
              <a:cs typeface="汉仪正圆 55简" panose="00020600040101010101" charset="-122"/>
            </a:endParaRPr>
          </a:p>
        </p:txBody>
      </p:sp>
      <p:sp>
        <p:nvSpPr>
          <p:cNvPr id="15" name="圆角矩形 2"/>
          <p:cNvSpPr/>
          <p:nvPr>
            <p:custDataLst>
              <p:tags r:id="rId16"/>
            </p:custDataLst>
          </p:nvPr>
        </p:nvSpPr>
        <p:spPr>
          <a:xfrm>
            <a:off x="478582" y="981522"/>
            <a:ext cx="1498061" cy="559135"/>
          </a:xfrm>
          <a:prstGeom prst="roundRect">
            <a:avLst/>
          </a:prstGeom>
          <a:solidFill>
            <a:schemeClr val="accent2">
              <a:lumMod val="60000"/>
              <a:lumOff val="4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gn="ctr"/>
            <a:r>
              <a:rPr lang="zh-CN" altLang="en-US" sz="2800" b="1">
                <a:solidFill>
                  <a:schemeClr val="dk1">
                    <a:lumMod val="85000"/>
                    <a:lumOff val="15000"/>
                  </a:schemeClr>
                </a:solidFill>
                <a:latin typeface="汉仪正圆 55简" panose="00020600040101010101" charset="-122"/>
                <a:ea typeface="汉仪正圆 55简" panose="00020600040101010101" charset="-122"/>
              </a:rPr>
              <a:t>病理</a:t>
            </a:r>
            <a:endParaRPr lang="zh-CN" altLang="en-US" sz="2800" b="1">
              <a:solidFill>
                <a:schemeClr val="dk1">
                  <a:lumMod val="85000"/>
                  <a:lumOff val="15000"/>
                </a:schemeClr>
              </a:solidFill>
              <a:latin typeface="汉仪正圆 55简" panose="00020600040101010101" charset="-122"/>
              <a:ea typeface="汉仪正圆 55简" panose="00020600040101010101" charset="-122"/>
            </a:endParaRPr>
          </a:p>
        </p:txBody>
      </p:sp>
      <p:pic>
        <p:nvPicPr>
          <p:cNvPr id="19" name="图片 18" descr="3"/>
          <p:cNvPicPr>
            <a:picLocks noChangeAspect="1"/>
          </p:cNvPicPr>
          <p:nvPr/>
        </p:nvPicPr>
        <p:blipFill>
          <a:blip r:embed="rId17"/>
          <a:srcRect l="30512" t="26370" r="35226" b="32278"/>
          <a:stretch>
            <a:fillRect/>
          </a:stretch>
        </p:blipFill>
        <p:spPr>
          <a:xfrm>
            <a:off x="872462" y="3135656"/>
            <a:ext cx="4176395" cy="2520315"/>
          </a:xfrm>
          <a:prstGeom prst="rect">
            <a:avLst/>
          </a:prstGeom>
        </p:spPr>
      </p:pic>
      <p:sp>
        <p:nvSpPr>
          <p:cNvPr id="20" name="文本框 19"/>
          <p:cNvSpPr txBox="1"/>
          <p:nvPr>
            <p:custDataLst>
              <p:tags r:id="rId18"/>
            </p:custDataLst>
          </p:nvPr>
        </p:nvSpPr>
        <p:spPr>
          <a:xfrm>
            <a:off x="871769" y="1629594"/>
            <a:ext cx="4176395" cy="1476375"/>
          </a:xfrm>
          <a:prstGeom prst="rect">
            <a:avLst/>
          </a:prstGeom>
          <a:solidFill>
            <a:schemeClr val="lt1"/>
          </a:solidFill>
          <a:ln>
            <a:solidFill>
              <a:schemeClr val="accent4"/>
            </a:solidFill>
          </a:ln>
        </p:spPr>
        <p:style>
          <a:lnRef idx="2">
            <a:schemeClr val="accent1"/>
          </a:lnRef>
          <a:fillRef idx="1">
            <a:schemeClr val="lt1"/>
          </a:fillRef>
          <a:effectRef idx="0">
            <a:schemeClr val="accent1"/>
          </a:effectRef>
          <a:fontRef idx="minor">
            <a:schemeClr val="dk1"/>
          </a:fontRef>
        </p:style>
        <p:txBody>
          <a:bodyPr wrap="square" rtlCol="0">
            <a:sp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algn="ctr">
              <a:lnSpc>
                <a:spcPct val="150000"/>
              </a:lnSpc>
            </a:pPr>
            <a:r>
              <a:rPr lang="zh-CN" altLang="en-US" sz="2000" b="1">
                <a:solidFill>
                  <a:schemeClr val="dk1"/>
                </a:solidFill>
                <a:latin typeface="汉仪正圆 55简" panose="00020600040101010101" charset="-122"/>
                <a:ea typeface="汉仪正圆 55简" panose="00020600040101010101" charset="-122"/>
                <a:sym typeface="+mn-ea"/>
              </a:rPr>
              <a:t>大体</a:t>
            </a:r>
            <a:endParaRPr lang="zh-CN" altLang="en-US" sz="2000">
              <a:solidFill>
                <a:schemeClr val="dk1"/>
              </a:solidFill>
              <a:latin typeface="汉仪正圆 55简" panose="00020600040101010101" charset="-122"/>
              <a:ea typeface="汉仪正圆 55简" panose="00020600040101010101" charset="-122"/>
            </a:endParaRPr>
          </a:p>
          <a:p>
            <a:pPr marL="0" lvl="1">
              <a:lnSpc>
                <a:spcPct val="150000"/>
              </a:lnSpc>
            </a:pPr>
            <a:r>
              <a:rPr lang="en-US" altLang="zh-CN" sz="2000" err="1">
                <a:solidFill>
                  <a:schemeClr val="dk1"/>
                </a:solidFill>
                <a:latin typeface="汉仪正圆 55简" panose="00020600040101010101" charset="-122"/>
                <a:ea typeface="汉仪正圆 55简" panose="00020600040101010101" charset="-122"/>
                <a:sym typeface="+mn-ea"/>
              </a:rPr>
              <a:t>肾增大，质软</a:t>
            </a:r>
            <a:r>
              <a:rPr lang="zh-CN" altLang="en-US" sz="2000">
                <a:solidFill>
                  <a:schemeClr val="dk1"/>
                </a:solidFill>
                <a:latin typeface="汉仪正圆 55简" panose="00020600040101010101" charset="-122"/>
                <a:ea typeface="汉仪正圆 55简" panose="00020600040101010101" charset="-122"/>
                <a:sym typeface="+mn-ea"/>
              </a:rPr>
              <a:t>。</a:t>
            </a:r>
            <a:endParaRPr lang="en-US" altLang="zh-CN" sz="2000">
              <a:solidFill>
                <a:schemeClr val="dk1"/>
              </a:solidFill>
              <a:latin typeface="汉仪正圆 55简" panose="00020600040101010101" charset="-122"/>
              <a:ea typeface="汉仪正圆 55简" panose="00020600040101010101" charset="-122"/>
              <a:sym typeface="+mn-ea"/>
            </a:endParaRPr>
          </a:p>
          <a:p>
            <a:pPr marL="0" lvl="1">
              <a:lnSpc>
                <a:spcPct val="150000"/>
              </a:lnSpc>
            </a:pPr>
            <a:r>
              <a:rPr lang="en-US" altLang="zh-CN" sz="2000" err="1">
                <a:solidFill>
                  <a:schemeClr val="dk1"/>
                </a:solidFill>
                <a:latin typeface="汉仪正圆 55简" panose="00020600040101010101" charset="-122"/>
                <a:ea typeface="汉仪正圆 55简" panose="00020600040101010101" charset="-122"/>
                <a:sym typeface="+mn-ea"/>
              </a:rPr>
              <a:t>髓质呈暗红色，皮质肿胀呈苍白色</a:t>
            </a:r>
            <a:r>
              <a:rPr lang="zh-CN" altLang="en-US" sz="2000">
                <a:solidFill>
                  <a:schemeClr val="dk1"/>
                </a:solidFill>
                <a:latin typeface="汉仪正圆 55简" panose="00020600040101010101" charset="-122"/>
                <a:ea typeface="汉仪正圆 55简" panose="00020600040101010101" charset="-122"/>
                <a:sym typeface="+mn-ea"/>
              </a:rPr>
              <a:t>。</a:t>
            </a:r>
            <a:endParaRPr lang="zh-CN" altLang="en-US" sz="2000">
              <a:solidFill>
                <a:schemeClr val="dk1"/>
              </a:solidFill>
              <a:latin typeface="汉仪正圆 55简" panose="00020600040101010101" charset="-122"/>
              <a:ea typeface="汉仪正圆 55简" panose="00020600040101010101" charset="-122"/>
              <a:sym typeface="+mn-ea"/>
            </a:endParaRPr>
          </a:p>
        </p:txBody>
      </p:sp>
    </p:spTree>
    <p:custDataLst>
      <p:tags r:id="rId19"/>
    </p:custDataLst>
  </p:cSld>
  <p:clrMapOvr>
    <a:masterClrMapping/>
  </p:clrMapOvr>
  <mc:AlternateContent>
    <mc:Choice xmlns:p14="http://schemas.microsoft.com/office/powerpoint/2010/main" Requires="p14">
      <p:transition spd="slow" advTm="2376" p14:dur="1500">
        <p:random/>
      </p:transition>
    </mc:Choice>
    <mc:Fallback>
      <p:transition spd="slow" advTm="2376">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nvGrpSpPr>
      <p:grpSpPr>
        <a:xfrm>
          <a:off x="0" y="0"/>
          <a:ext cx="0" cy="0"/>
        </a:xfrm>
      </p:grpSpPr>
      <p:pic>
        <p:nvPicPr>
          <p:cNvPr id="8" name="图片 7" descr="ppt5的副本-30"/>
          <p:cNvPicPr>
            <a:picLocks noChangeAspect="1"/>
          </p:cNvPicPr>
          <p:nvPr>
            <p:custDataLst>
              <p:tags r:id="rId4"/>
            </p:custDataLst>
          </p:nvPr>
        </p:nvPicPr>
        <p:blipFill>
          <a:blip r:embed="rId3"/>
          <a:stretch>
            <a:fillRect/>
          </a:stretch>
        </p:blipFill>
        <p:spPr>
          <a:xfrm>
            <a:off x="0" y="317"/>
            <a:ext cx="12191351" cy="6859905"/>
          </a:xfrm>
          <a:prstGeom prst="rect">
            <a:avLst/>
          </a:prstGeom>
        </p:spPr>
      </p:pic>
      <p:pic>
        <p:nvPicPr>
          <p:cNvPr id="3" name="图片 2" descr="ppt4_画板 1 副本 37"/>
          <p:cNvPicPr>
            <a:picLocks noChangeAspect="1"/>
          </p:cNvPicPr>
          <p:nvPr>
            <p:custDataLst>
              <p:tags r:id="rId6"/>
            </p:custDataLst>
          </p:nvPr>
        </p:nvPicPr>
        <p:blipFill>
          <a:blip r:embed="rId5"/>
          <a:stretch>
            <a:fillRect/>
          </a:stretch>
        </p:blipFill>
        <p:spPr>
          <a:xfrm>
            <a:off x="824250" y="525284"/>
            <a:ext cx="11366479" cy="5809338"/>
          </a:xfrm>
          <a:prstGeom prst="rect">
            <a:avLst/>
          </a:prstGeom>
        </p:spPr>
      </p:pic>
      <p:pic>
        <p:nvPicPr>
          <p:cNvPr id="2" name="图片 1" descr="ppt5的副本_画板 1 副本 51"/>
          <p:cNvPicPr>
            <a:picLocks noChangeAspect="1"/>
          </p:cNvPicPr>
          <p:nvPr>
            <p:custDataLst>
              <p:tags r:id="rId8"/>
            </p:custDataLst>
          </p:nvPr>
        </p:nvPicPr>
        <p:blipFill>
          <a:blip r:embed="rId7"/>
          <a:stretch>
            <a:fillRect/>
          </a:stretch>
        </p:blipFill>
        <p:spPr>
          <a:xfrm>
            <a:off x="0" y="5207978"/>
            <a:ext cx="1710962" cy="1651927"/>
          </a:xfrm>
          <a:prstGeom prst="rect">
            <a:avLst/>
          </a:prstGeom>
        </p:spPr>
      </p:pic>
      <p:sp>
        <p:nvSpPr>
          <p:cNvPr id="7" name="TextBox 8"/>
          <p:cNvSpPr txBox="1">
            <a:spLocks noChangeArrowheads="1"/>
          </p:cNvSpPr>
          <p:nvPr>
            <p:custDataLst>
              <p:tags r:id="rId9"/>
            </p:custDataLst>
          </p:nvPr>
        </p:nvSpPr>
        <p:spPr bwMode="auto">
          <a:xfrm>
            <a:off x="759698" y="223183"/>
            <a:ext cx="10808115" cy="6457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50000"/>
              </a:lnSpc>
            </a:pPr>
            <a:r>
              <a:rPr lang="zh-CN" altLang="en-US" sz="2800" b="1">
                <a:solidFill>
                  <a:schemeClr val="lt1"/>
                </a:solidFill>
                <a:latin typeface="汉仪正圆 55简" panose="00020600040101010101" charset="-122"/>
                <a:ea typeface="汉仪正圆 55简" panose="00020600040101010101" charset="-122"/>
                <a:sym typeface="Arial" pitchFamily="34" charset="0"/>
              </a:rPr>
              <a:t>三、</a:t>
            </a:r>
            <a:r>
              <a:rPr lang="zh-CN" altLang="en-US" sz="2800" b="1">
                <a:solidFill>
                  <a:schemeClr val="lt1"/>
                </a:solidFill>
                <a:latin typeface="汉仪正圆 55简" panose="00020600040101010101" charset="-122"/>
                <a:ea typeface="汉仪正圆 55简" panose="00020600040101010101" charset="-122"/>
                <a:sym typeface="+mn-ea"/>
              </a:rPr>
              <a:t>临床表现、实验室及其他检查</a:t>
            </a:r>
            <a:endParaRPr lang="zh-CN" altLang="en-US" sz="2800" b="1">
              <a:solidFill>
                <a:schemeClr val="lt1"/>
              </a:solidFill>
              <a:latin typeface="汉仪正圆 55简" panose="00020600040101010101" charset="-122"/>
              <a:ea typeface="汉仪正圆 55简" panose="00020600040101010101" charset="-122"/>
              <a:sym typeface="+mn-ea"/>
            </a:endParaRPr>
          </a:p>
        </p:txBody>
      </p:sp>
      <p:cxnSp>
        <p:nvCxnSpPr>
          <p:cNvPr id="9" name="直接连接符 8"/>
          <p:cNvCxnSpPr/>
          <p:nvPr>
            <p:custDataLst>
              <p:tags r:id="rId10"/>
            </p:custDataLst>
          </p:nvPr>
        </p:nvCxnSpPr>
        <p:spPr>
          <a:xfrm>
            <a:off x="1551067" y="4009808"/>
            <a:ext cx="1866608" cy="0"/>
          </a:xfrm>
          <a:prstGeom prst="line">
            <a:avLst/>
          </a:prstGeom>
          <a:noFill/>
          <a:ln w="6350" cap="flat" cmpd="sng" algn="ctr">
            <a:solidFill>
              <a:schemeClr val="accent2"/>
            </a:solidFill>
            <a:prstDash val="solid"/>
            <a:miter lim="800000"/>
          </a:ln>
          <a:effectLst/>
        </p:spPr>
      </p:cxnSp>
      <p:cxnSp>
        <p:nvCxnSpPr>
          <p:cNvPr id="10" name="直接连接符 9"/>
          <p:cNvCxnSpPr/>
          <p:nvPr>
            <p:custDataLst>
              <p:tags r:id="rId11"/>
            </p:custDataLst>
          </p:nvPr>
        </p:nvCxnSpPr>
        <p:spPr>
          <a:xfrm>
            <a:off x="1465355" y="4126629"/>
            <a:ext cx="2504684" cy="0"/>
          </a:xfrm>
          <a:prstGeom prst="line">
            <a:avLst/>
          </a:prstGeom>
          <a:noFill/>
          <a:ln w="6350" cap="flat" cmpd="sng" algn="ctr">
            <a:solidFill>
              <a:schemeClr val="accent2"/>
            </a:solidFill>
            <a:prstDash val="solid"/>
            <a:miter lim="800000"/>
            <a:tailEnd type="oval"/>
          </a:ln>
          <a:effectLst/>
        </p:spPr>
      </p:cxnSp>
      <p:sp>
        <p:nvSpPr>
          <p:cNvPr id="4" name="任意多边形 3"/>
          <p:cNvSpPr/>
          <p:nvPr>
            <p:custDataLst>
              <p:tags r:id="rId12"/>
            </p:custDataLst>
          </p:nvPr>
        </p:nvSpPr>
        <p:spPr>
          <a:xfrm>
            <a:off x="1465355" y="2390811"/>
            <a:ext cx="2647536" cy="1745342"/>
          </a:xfrm>
          <a:custGeom>
            <a:gdLst>
              <a:gd name="connsiteX0" fmla="*/ 1 w 2647951"/>
              <a:gd name="connsiteY0" fmla="*/ 0 h 1743075"/>
              <a:gd name="connsiteX1" fmla="*/ 2647951 w 2647951"/>
              <a:gd name="connsiteY1" fmla="*/ 0 h 1743075"/>
              <a:gd name="connsiteX2" fmla="*/ 2647951 w 2647951"/>
              <a:gd name="connsiteY2" fmla="*/ 1266825 h 1743075"/>
              <a:gd name="connsiteX3" fmla="*/ 297057 w 2647951"/>
              <a:gd name="connsiteY3" fmla="*/ 1266825 h 1743075"/>
              <a:gd name="connsiteX4" fmla="*/ 233437 w 2647951"/>
              <a:gd name="connsiteY4" fmla="*/ 1329240 h 1743075"/>
              <a:gd name="connsiteX5" fmla="*/ 0 w 2647951"/>
              <a:gd name="connsiteY5" fmla="*/ 1743075 h 1743075"/>
              <a:gd name="connsiteX6" fmla="*/ 0 w 2647951"/>
              <a:gd name="connsiteY6" fmla="*/ 1114425 h 1743075"/>
              <a:gd name="connsiteX7" fmla="*/ 1 w 2647951"/>
              <a:gd name="connsiteY7" fmla="*/ 1114425 h 1743075"/>
              <a:gd name="connsiteX0-1" fmla="*/ 1 w 2647951"/>
              <a:gd name="connsiteY0-2" fmla="*/ 0 h 1743075"/>
              <a:gd name="connsiteX1-3" fmla="*/ 2647951 w 2647951"/>
              <a:gd name="connsiteY1-4" fmla="*/ 0 h 1743075"/>
              <a:gd name="connsiteX2-5" fmla="*/ 2647951 w 2647951"/>
              <a:gd name="connsiteY2-6" fmla="*/ 1266825 h 1743075"/>
              <a:gd name="connsiteX3-7" fmla="*/ 297057 w 2647951"/>
              <a:gd name="connsiteY3-8" fmla="*/ 1266825 h 1743075"/>
              <a:gd name="connsiteX4-9" fmla="*/ 233437 w 2647951"/>
              <a:gd name="connsiteY4-10" fmla="*/ 1329240 h 1743075"/>
              <a:gd name="connsiteX5-11" fmla="*/ 0 w 2647951"/>
              <a:gd name="connsiteY5-12" fmla="*/ 1743075 h 1743075"/>
              <a:gd name="connsiteX6-13" fmla="*/ 0 w 2647951"/>
              <a:gd name="connsiteY6-14" fmla="*/ 1114425 h 1743075"/>
              <a:gd name="connsiteX7-15" fmla="*/ 1 w 2647951"/>
              <a:gd name="connsiteY7-16" fmla="*/ 1114425 h 1743075"/>
              <a:gd name="connsiteX8" fmla="*/ 1 w 2647951"/>
              <a:gd name="connsiteY8" fmla="*/ 0 h 1743075"/>
              <a:gd name="connsiteX0-17" fmla="*/ 1 w 2647951"/>
              <a:gd name="connsiteY0-18" fmla="*/ 0 h 1743075"/>
              <a:gd name="connsiteX1-19" fmla="*/ 2647951 w 2647951"/>
              <a:gd name="connsiteY1-20" fmla="*/ 0 h 1743075"/>
              <a:gd name="connsiteX2-21" fmla="*/ 2647951 w 2647951"/>
              <a:gd name="connsiteY2-22" fmla="*/ 1266825 h 1743075"/>
              <a:gd name="connsiteX3-23" fmla="*/ 516132 w 2647951"/>
              <a:gd name="connsiteY3-24" fmla="*/ 1323975 h 1743075"/>
              <a:gd name="connsiteX4-25" fmla="*/ 233437 w 2647951"/>
              <a:gd name="connsiteY4-26" fmla="*/ 1329240 h 1743075"/>
              <a:gd name="connsiteX5-27" fmla="*/ 0 w 2647951"/>
              <a:gd name="connsiteY5-28" fmla="*/ 1743075 h 1743075"/>
              <a:gd name="connsiteX6-29" fmla="*/ 0 w 2647951"/>
              <a:gd name="connsiteY6-30" fmla="*/ 1114425 h 1743075"/>
              <a:gd name="connsiteX7-31" fmla="*/ 1 w 2647951"/>
              <a:gd name="connsiteY7-32" fmla="*/ 1114425 h 1743075"/>
              <a:gd name="connsiteX8-33" fmla="*/ 1 w 2647951"/>
              <a:gd name="connsiteY8-34" fmla="*/ 0 h 1743075"/>
              <a:gd name="connsiteX0-35" fmla="*/ 1 w 2647951"/>
              <a:gd name="connsiteY0-36" fmla="*/ 0 h 1743075"/>
              <a:gd name="connsiteX1-37" fmla="*/ 2647951 w 2647951"/>
              <a:gd name="connsiteY1-38" fmla="*/ 0 h 1743075"/>
              <a:gd name="connsiteX2-39" fmla="*/ 2647951 w 2647951"/>
              <a:gd name="connsiteY2-40" fmla="*/ 1266825 h 1743075"/>
              <a:gd name="connsiteX3-41" fmla="*/ 516132 w 2647951"/>
              <a:gd name="connsiteY3-42" fmla="*/ 1323975 h 1743075"/>
              <a:gd name="connsiteX4-43" fmla="*/ 233437 w 2647951"/>
              <a:gd name="connsiteY4-44" fmla="*/ 1329240 h 1743075"/>
              <a:gd name="connsiteX5-45" fmla="*/ 0 w 2647951"/>
              <a:gd name="connsiteY5-46" fmla="*/ 1743075 h 1743075"/>
              <a:gd name="connsiteX6-47" fmla="*/ 0 w 2647951"/>
              <a:gd name="connsiteY6-48" fmla="*/ 1114425 h 1743075"/>
              <a:gd name="connsiteX7-49" fmla="*/ 1 w 2647951"/>
              <a:gd name="connsiteY7-50" fmla="*/ 1114425 h 1743075"/>
              <a:gd name="connsiteX8-51" fmla="*/ 1 w 2647951"/>
              <a:gd name="connsiteY8-52" fmla="*/ 0 h 1743075"/>
              <a:gd name="connsiteX0-53" fmla="*/ 1 w 2647951"/>
              <a:gd name="connsiteY0-54" fmla="*/ 0 h 1745366"/>
              <a:gd name="connsiteX1-55" fmla="*/ 2647951 w 2647951"/>
              <a:gd name="connsiteY1-56" fmla="*/ 0 h 1745366"/>
              <a:gd name="connsiteX2-57" fmla="*/ 2647951 w 2647951"/>
              <a:gd name="connsiteY2-58" fmla="*/ 1266825 h 1745366"/>
              <a:gd name="connsiteX3-59" fmla="*/ 516132 w 2647951"/>
              <a:gd name="connsiteY3-60" fmla="*/ 1323975 h 1745366"/>
              <a:gd name="connsiteX4-61" fmla="*/ 0 w 2647951"/>
              <a:gd name="connsiteY4-62" fmla="*/ 1743075 h 1745366"/>
              <a:gd name="connsiteX5-63" fmla="*/ 0 w 2647951"/>
              <a:gd name="connsiteY5-64" fmla="*/ 1114425 h 1745366"/>
              <a:gd name="connsiteX6-65" fmla="*/ 1 w 2647951"/>
              <a:gd name="connsiteY6-66" fmla="*/ 1114425 h 1745366"/>
              <a:gd name="connsiteX7-67" fmla="*/ 1 w 2647951"/>
              <a:gd name="connsiteY7-68" fmla="*/ 0 h 1745366"/>
              <a:gd name="connsiteX0-69" fmla="*/ 1 w 2647951"/>
              <a:gd name="connsiteY0-70" fmla="*/ 0 h 1745305"/>
              <a:gd name="connsiteX1-71" fmla="*/ 2647951 w 2647951"/>
              <a:gd name="connsiteY1-72" fmla="*/ 0 h 1745305"/>
              <a:gd name="connsiteX2-73" fmla="*/ 2638426 w 2647951"/>
              <a:gd name="connsiteY2-74" fmla="*/ 1333500 h 1745305"/>
              <a:gd name="connsiteX3-75" fmla="*/ 516132 w 2647951"/>
              <a:gd name="connsiteY3-76" fmla="*/ 1323975 h 1745305"/>
              <a:gd name="connsiteX4-77" fmla="*/ 0 w 2647951"/>
              <a:gd name="connsiteY4-78" fmla="*/ 1743075 h 1745305"/>
              <a:gd name="connsiteX5-79" fmla="*/ 0 w 2647951"/>
              <a:gd name="connsiteY5-80" fmla="*/ 1114425 h 1745305"/>
              <a:gd name="connsiteX6-81" fmla="*/ 1 w 2647951"/>
              <a:gd name="connsiteY6-82" fmla="*/ 1114425 h 1745305"/>
              <a:gd name="connsiteX7-83" fmla="*/ 1 w 2647951"/>
              <a:gd name="connsiteY7-84" fmla="*/ 0 h 1745305"/>
            </a:gdLst>
            <a:cxnLst>
              <a:cxn ang="0">
                <a:pos x="connsiteX0-69" y="connsiteY0-70"/>
              </a:cxn>
              <a:cxn ang="0">
                <a:pos x="connsiteX1-71" y="connsiteY1-72"/>
              </a:cxn>
              <a:cxn ang="0">
                <a:pos x="connsiteX2-73" y="connsiteY2-74"/>
              </a:cxn>
              <a:cxn ang="0">
                <a:pos x="connsiteX3-75" y="connsiteY3-76"/>
              </a:cxn>
              <a:cxn ang="0">
                <a:pos x="connsiteX4-77" y="connsiteY4-78"/>
              </a:cxn>
              <a:cxn ang="0">
                <a:pos x="connsiteX5-79" y="connsiteY5-80"/>
              </a:cxn>
              <a:cxn ang="0">
                <a:pos x="connsiteX6-81" y="connsiteY6-82"/>
              </a:cxn>
              <a:cxn ang="0">
                <a:pos x="connsiteX7-83" y="connsiteY7-84"/>
              </a:cxn>
            </a:cxnLst>
            <a:rect l="l" t="t" r="r" b="b"/>
            <a:pathLst>
              <a:path w="2647951" h="1745305">
                <a:moveTo>
                  <a:pt x="1" y="0"/>
                </a:moveTo>
                <a:lnTo>
                  <a:pt x="2647951" y="0"/>
                </a:lnTo>
                <a:lnTo>
                  <a:pt x="2638426" y="1333500"/>
                </a:lnTo>
                <a:cubicBezTo>
                  <a:pt x="2246610" y="1544638"/>
                  <a:pt x="955870" y="1255713"/>
                  <a:pt x="516132" y="1323975"/>
                </a:cubicBezTo>
                <a:cubicBezTo>
                  <a:pt x="76394" y="1392237"/>
                  <a:pt x="86022" y="1778000"/>
                  <a:pt x="0" y="1743075"/>
                </a:cubicBezTo>
                <a:lnTo>
                  <a:pt x="0" y="1114425"/>
                </a:lnTo>
                <a:lnTo>
                  <a:pt x="1" y="1114425"/>
                </a:lnTo>
                <a:lnTo>
                  <a:pt x="1" y="0"/>
                </a:lnTo>
                <a:close/>
              </a:path>
            </a:pathLst>
          </a:custGeom>
          <a:solidFill>
            <a:schemeClr val="accent1"/>
          </a:solidFill>
          <a:ln>
            <a:solidFill>
              <a:schemeClr val="accent4"/>
            </a:solidFill>
          </a:ln>
        </p:spPr>
        <p:style>
          <a:lnRef idx="1">
            <a:schemeClr val="accent4"/>
          </a:lnRef>
          <a:fillRef idx="2">
            <a:schemeClr val="accent4"/>
          </a:fillRef>
          <a:effectRef idx="1">
            <a:schemeClr val="accent4"/>
          </a:effectRef>
          <a:fontRef idx="minor">
            <a:schemeClr val="dk1"/>
          </a:fontRef>
        </p:style>
        <p:txBody>
          <a:bodyPr bIns="503921" rtlCol="0" anchor="ctr">
            <a:norm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algn="ctr" fontAlgn="auto">
              <a:lnSpc>
                <a:spcPct val="150000"/>
              </a:lnSpc>
            </a:pPr>
            <a:endParaRPr lang="zh-CN" altLang="en-US" sz="2200">
              <a:solidFill>
                <a:schemeClr val="lt1"/>
              </a:solidFill>
              <a:latin typeface="汉仪正圆 55简" panose="00020600040101010101" charset="-122"/>
              <a:ea typeface="汉仪正圆 55简" panose="00020600040101010101" charset="-122"/>
            </a:endParaRPr>
          </a:p>
        </p:txBody>
      </p:sp>
      <p:sp>
        <p:nvSpPr>
          <p:cNvPr id="15" name="文本框 14"/>
          <p:cNvSpPr txBox="1"/>
          <p:nvPr>
            <p:custDataLst>
              <p:tags r:id="rId13"/>
            </p:custDataLst>
          </p:nvPr>
        </p:nvSpPr>
        <p:spPr>
          <a:xfrm>
            <a:off x="3455769" y="3758387"/>
            <a:ext cx="476176" cy="369512"/>
          </a:xfrm>
          <a:prstGeom prst="rect">
            <a:avLst/>
          </a:prstGeom>
          <a:noFill/>
        </p:spPr>
        <p:txBody>
          <a:bodyPr wrap="square" rtlCol="0" anchor="ctr">
            <a:no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fontAlgn="auto">
              <a:lnSpc>
                <a:spcPct val="170000"/>
              </a:lnSpc>
            </a:pPr>
            <a:r>
              <a:rPr lang="en-US" altLang="zh-CN" sz="2000">
                <a:solidFill>
                  <a:schemeClr val="dk1"/>
                </a:solidFill>
                <a:latin typeface="汉仪正圆 55简" panose="00020600040101010101" charset="-122"/>
                <a:ea typeface="汉仪正圆 55简" panose="00020600040101010101" charset="-122"/>
              </a:rPr>
              <a:t>A</a:t>
            </a:r>
            <a:endParaRPr lang="en-US" altLang="zh-CN" sz="2000">
              <a:solidFill>
                <a:schemeClr val="dk1"/>
              </a:solidFill>
              <a:latin typeface="汉仪正圆 55简" panose="00020600040101010101" charset="-122"/>
              <a:ea typeface="汉仪正圆 55简" panose="00020600040101010101" charset="-122"/>
            </a:endParaRPr>
          </a:p>
        </p:txBody>
      </p:sp>
      <p:sp>
        <p:nvSpPr>
          <p:cNvPr id="29" name="文本框 28"/>
          <p:cNvSpPr txBox="1"/>
          <p:nvPr>
            <p:custDataLst>
              <p:tags r:id="rId14"/>
            </p:custDataLst>
          </p:nvPr>
        </p:nvSpPr>
        <p:spPr>
          <a:xfrm>
            <a:off x="1465355" y="2421682"/>
            <a:ext cx="2647536" cy="1276785"/>
          </a:xfrm>
          <a:prstGeom prst="rect">
            <a:avLst/>
          </a:prstGeom>
          <a:noFill/>
        </p:spPr>
        <p:txBody>
          <a:bodyPr wrap="square" rtlCol="0" anchor="ctr" anchorCtr="0">
            <a:norm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fontAlgn="auto">
              <a:lnSpc>
                <a:spcPct val="150000"/>
              </a:lnSpc>
            </a:pPr>
            <a:r>
              <a:rPr lang="zh-CN" altLang="en-US" sz="2000" b="1">
                <a:solidFill>
                  <a:schemeClr val="dk1">
                    <a:lumMod val="85000"/>
                    <a:lumOff val="15000"/>
                  </a:schemeClr>
                </a:solidFill>
                <a:latin typeface="汉仪正圆 55简" panose="00020600040101010101" charset="-122"/>
                <a:ea typeface="汉仪正圆 55简" panose="00020600040101010101" charset="-122"/>
                <a:sym typeface="+mn-ea"/>
              </a:rPr>
              <a:t>起始期</a:t>
            </a:r>
            <a:endParaRPr lang="zh-CN" altLang="en-US" sz="2000" b="1" spc="150">
              <a:solidFill>
                <a:schemeClr val="dk1">
                  <a:lumMod val="85000"/>
                  <a:lumOff val="15000"/>
                </a:schemeClr>
              </a:solidFill>
              <a:latin typeface="汉仪正圆 55简" panose="00020600040101010101" charset="-122"/>
              <a:ea typeface="汉仪正圆 55简" panose="00020600040101010101" charset="-122"/>
              <a:sym typeface="+mn-ea"/>
            </a:endParaRPr>
          </a:p>
        </p:txBody>
      </p:sp>
      <p:cxnSp>
        <p:nvCxnSpPr>
          <p:cNvPr id="20" name="直接连接符 19"/>
          <p:cNvCxnSpPr/>
          <p:nvPr>
            <p:custDataLst>
              <p:tags r:id="rId15"/>
            </p:custDataLst>
          </p:nvPr>
        </p:nvCxnSpPr>
        <p:spPr>
          <a:xfrm>
            <a:off x="4884296" y="4009808"/>
            <a:ext cx="1866608" cy="0"/>
          </a:xfrm>
          <a:prstGeom prst="line">
            <a:avLst/>
          </a:prstGeom>
          <a:noFill/>
          <a:ln w="6350" cap="flat" cmpd="sng" algn="ctr">
            <a:solidFill>
              <a:schemeClr val="accent2"/>
            </a:solidFill>
            <a:prstDash val="solid"/>
            <a:miter lim="800000"/>
          </a:ln>
          <a:effectLst/>
        </p:spPr>
      </p:cxnSp>
      <p:cxnSp>
        <p:nvCxnSpPr>
          <p:cNvPr id="21" name="直接连接符 20"/>
          <p:cNvCxnSpPr/>
          <p:nvPr>
            <p:custDataLst>
              <p:tags r:id="rId16"/>
            </p:custDataLst>
          </p:nvPr>
        </p:nvCxnSpPr>
        <p:spPr>
          <a:xfrm>
            <a:off x="4798584" y="4126629"/>
            <a:ext cx="2504684" cy="0"/>
          </a:xfrm>
          <a:prstGeom prst="line">
            <a:avLst/>
          </a:prstGeom>
          <a:noFill/>
          <a:ln w="6350" cap="flat" cmpd="sng" algn="ctr">
            <a:solidFill>
              <a:schemeClr val="accent2"/>
            </a:solidFill>
            <a:prstDash val="solid"/>
            <a:miter lim="800000"/>
            <a:tailEnd type="oval"/>
          </a:ln>
          <a:effectLst/>
        </p:spPr>
      </p:cxnSp>
      <p:sp>
        <p:nvSpPr>
          <p:cNvPr id="22" name="任意多边形 21"/>
          <p:cNvSpPr/>
          <p:nvPr>
            <p:custDataLst>
              <p:tags r:id="rId17"/>
            </p:custDataLst>
          </p:nvPr>
        </p:nvSpPr>
        <p:spPr>
          <a:xfrm>
            <a:off x="4798584" y="2390811"/>
            <a:ext cx="2647536" cy="1745342"/>
          </a:xfrm>
          <a:custGeom>
            <a:gdLst>
              <a:gd name="connsiteX0" fmla="*/ 1 w 2647951"/>
              <a:gd name="connsiteY0" fmla="*/ 0 h 1743075"/>
              <a:gd name="connsiteX1" fmla="*/ 2647951 w 2647951"/>
              <a:gd name="connsiteY1" fmla="*/ 0 h 1743075"/>
              <a:gd name="connsiteX2" fmla="*/ 2647951 w 2647951"/>
              <a:gd name="connsiteY2" fmla="*/ 1266825 h 1743075"/>
              <a:gd name="connsiteX3" fmla="*/ 297057 w 2647951"/>
              <a:gd name="connsiteY3" fmla="*/ 1266825 h 1743075"/>
              <a:gd name="connsiteX4" fmla="*/ 233437 w 2647951"/>
              <a:gd name="connsiteY4" fmla="*/ 1329240 h 1743075"/>
              <a:gd name="connsiteX5" fmla="*/ 0 w 2647951"/>
              <a:gd name="connsiteY5" fmla="*/ 1743075 h 1743075"/>
              <a:gd name="connsiteX6" fmla="*/ 0 w 2647951"/>
              <a:gd name="connsiteY6" fmla="*/ 1114425 h 1743075"/>
              <a:gd name="connsiteX7" fmla="*/ 1 w 2647951"/>
              <a:gd name="connsiteY7" fmla="*/ 1114425 h 1743075"/>
              <a:gd name="connsiteX0-1" fmla="*/ 1 w 2647951"/>
              <a:gd name="connsiteY0-2" fmla="*/ 0 h 1743075"/>
              <a:gd name="connsiteX1-3" fmla="*/ 2647951 w 2647951"/>
              <a:gd name="connsiteY1-4" fmla="*/ 0 h 1743075"/>
              <a:gd name="connsiteX2-5" fmla="*/ 2647951 w 2647951"/>
              <a:gd name="connsiteY2-6" fmla="*/ 1266825 h 1743075"/>
              <a:gd name="connsiteX3-7" fmla="*/ 297057 w 2647951"/>
              <a:gd name="connsiteY3-8" fmla="*/ 1266825 h 1743075"/>
              <a:gd name="connsiteX4-9" fmla="*/ 233437 w 2647951"/>
              <a:gd name="connsiteY4-10" fmla="*/ 1329240 h 1743075"/>
              <a:gd name="connsiteX5-11" fmla="*/ 0 w 2647951"/>
              <a:gd name="connsiteY5-12" fmla="*/ 1743075 h 1743075"/>
              <a:gd name="connsiteX6-13" fmla="*/ 0 w 2647951"/>
              <a:gd name="connsiteY6-14" fmla="*/ 1114425 h 1743075"/>
              <a:gd name="connsiteX7-15" fmla="*/ 1 w 2647951"/>
              <a:gd name="connsiteY7-16" fmla="*/ 1114425 h 1743075"/>
              <a:gd name="connsiteX8" fmla="*/ 1 w 2647951"/>
              <a:gd name="connsiteY8" fmla="*/ 0 h 1743075"/>
              <a:gd name="connsiteX0-17" fmla="*/ 1 w 2647951"/>
              <a:gd name="connsiteY0-18" fmla="*/ 0 h 1743075"/>
              <a:gd name="connsiteX1-19" fmla="*/ 2647951 w 2647951"/>
              <a:gd name="connsiteY1-20" fmla="*/ 0 h 1743075"/>
              <a:gd name="connsiteX2-21" fmla="*/ 2647951 w 2647951"/>
              <a:gd name="connsiteY2-22" fmla="*/ 1266825 h 1743075"/>
              <a:gd name="connsiteX3-23" fmla="*/ 516132 w 2647951"/>
              <a:gd name="connsiteY3-24" fmla="*/ 1323975 h 1743075"/>
              <a:gd name="connsiteX4-25" fmla="*/ 233437 w 2647951"/>
              <a:gd name="connsiteY4-26" fmla="*/ 1329240 h 1743075"/>
              <a:gd name="connsiteX5-27" fmla="*/ 0 w 2647951"/>
              <a:gd name="connsiteY5-28" fmla="*/ 1743075 h 1743075"/>
              <a:gd name="connsiteX6-29" fmla="*/ 0 w 2647951"/>
              <a:gd name="connsiteY6-30" fmla="*/ 1114425 h 1743075"/>
              <a:gd name="connsiteX7-31" fmla="*/ 1 w 2647951"/>
              <a:gd name="connsiteY7-32" fmla="*/ 1114425 h 1743075"/>
              <a:gd name="connsiteX8-33" fmla="*/ 1 w 2647951"/>
              <a:gd name="connsiteY8-34" fmla="*/ 0 h 1743075"/>
              <a:gd name="connsiteX0-35" fmla="*/ 1 w 2647951"/>
              <a:gd name="connsiteY0-36" fmla="*/ 0 h 1743075"/>
              <a:gd name="connsiteX1-37" fmla="*/ 2647951 w 2647951"/>
              <a:gd name="connsiteY1-38" fmla="*/ 0 h 1743075"/>
              <a:gd name="connsiteX2-39" fmla="*/ 2647951 w 2647951"/>
              <a:gd name="connsiteY2-40" fmla="*/ 1266825 h 1743075"/>
              <a:gd name="connsiteX3-41" fmla="*/ 516132 w 2647951"/>
              <a:gd name="connsiteY3-42" fmla="*/ 1323975 h 1743075"/>
              <a:gd name="connsiteX4-43" fmla="*/ 233437 w 2647951"/>
              <a:gd name="connsiteY4-44" fmla="*/ 1329240 h 1743075"/>
              <a:gd name="connsiteX5-45" fmla="*/ 0 w 2647951"/>
              <a:gd name="connsiteY5-46" fmla="*/ 1743075 h 1743075"/>
              <a:gd name="connsiteX6-47" fmla="*/ 0 w 2647951"/>
              <a:gd name="connsiteY6-48" fmla="*/ 1114425 h 1743075"/>
              <a:gd name="connsiteX7-49" fmla="*/ 1 w 2647951"/>
              <a:gd name="connsiteY7-50" fmla="*/ 1114425 h 1743075"/>
              <a:gd name="connsiteX8-51" fmla="*/ 1 w 2647951"/>
              <a:gd name="connsiteY8-52" fmla="*/ 0 h 1743075"/>
              <a:gd name="connsiteX0-53" fmla="*/ 1 w 2647951"/>
              <a:gd name="connsiteY0-54" fmla="*/ 0 h 1745366"/>
              <a:gd name="connsiteX1-55" fmla="*/ 2647951 w 2647951"/>
              <a:gd name="connsiteY1-56" fmla="*/ 0 h 1745366"/>
              <a:gd name="connsiteX2-57" fmla="*/ 2647951 w 2647951"/>
              <a:gd name="connsiteY2-58" fmla="*/ 1266825 h 1745366"/>
              <a:gd name="connsiteX3-59" fmla="*/ 516132 w 2647951"/>
              <a:gd name="connsiteY3-60" fmla="*/ 1323975 h 1745366"/>
              <a:gd name="connsiteX4-61" fmla="*/ 0 w 2647951"/>
              <a:gd name="connsiteY4-62" fmla="*/ 1743075 h 1745366"/>
              <a:gd name="connsiteX5-63" fmla="*/ 0 w 2647951"/>
              <a:gd name="connsiteY5-64" fmla="*/ 1114425 h 1745366"/>
              <a:gd name="connsiteX6-65" fmla="*/ 1 w 2647951"/>
              <a:gd name="connsiteY6-66" fmla="*/ 1114425 h 1745366"/>
              <a:gd name="connsiteX7-67" fmla="*/ 1 w 2647951"/>
              <a:gd name="connsiteY7-68" fmla="*/ 0 h 1745366"/>
              <a:gd name="connsiteX0-69" fmla="*/ 1 w 2647951"/>
              <a:gd name="connsiteY0-70" fmla="*/ 0 h 1745305"/>
              <a:gd name="connsiteX1-71" fmla="*/ 2647951 w 2647951"/>
              <a:gd name="connsiteY1-72" fmla="*/ 0 h 1745305"/>
              <a:gd name="connsiteX2-73" fmla="*/ 2638426 w 2647951"/>
              <a:gd name="connsiteY2-74" fmla="*/ 1333500 h 1745305"/>
              <a:gd name="connsiteX3-75" fmla="*/ 516132 w 2647951"/>
              <a:gd name="connsiteY3-76" fmla="*/ 1323975 h 1745305"/>
              <a:gd name="connsiteX4-77" fmla="*/ 0 w 2647951"/>
              <a:gd name="connsiteY4-78" fmla="*/ 1743075 h 1745305"/>
              <a:gd name="connsiteX5-79" fmla="*/ 0 w 2647951"/>
              <a:gd name="connsiteY5-80" fmla="*/ 1114425 h 1745305"/>
              <a:gd name="connsiteX6-81" fmla="*/ 1 w 2647951"/>
              <a:gd name="connsiteY6-82" fmla="*/ 1114425 h 1745305"/>
              <a:gd name="connsiteX7-83" fmla="*/ 1 w 2647951"/>
              <a:gd name="connsiteY7-84" fmla="*/ 0 h 1745305"/>
            </a:gdLst>
            <a:cxnLst>
              <a:cxn ang="0">
                <a:pos x="connsiteX0-69" y="connsiteY0-70"/>
              </a:cxn>
              <a:cxn ang="0">
                <a:pos x="connsiteX1-71" y="connsiteY1-72"/>
              </a:cxn>
              <a:cxn ang="0">
                <a:pos x="connsiteX2-73" y="connsiteY2-74"/>
              </a:cxn>
              <a:cxn ang="0">
                <a:pos x="connsiteX3-75" y="connsiteY3-76"/>
              </a:cxn>
              <a:cxn ang="0">
                <a:pos x="connsiteX4-77" y="connsiteY4-78"/>
              </a:cxn>
              <a:cxn ang="0">
                <a:pos x="connsiteX5-79" y="connsiteY5-80"/>
              </a:cxn>
              <a:cxn ang="0">
                <a:pos x="connsiteX6-81" y="connsiteY6-82"/>
              </a:cxn>
              <a:cxn ang="0">
                <a:pos x="connsiteX7-83" y="connsiteY7-84"/>
              </a:cxn>
            </a:cxnLst>
            <a:rect l="l" t="t" r="r" b="b"/>
            <a:pathLst>
              <a:path w="2647951" h="1745305">
                <a:moveTo>
                  <a:pt x="1" y="0"/>
                </a:moveTo>
                <a:lnTo>
                  <a:pt x="2647951" y="0"/>
                </a:lnTo>
                <a:lnTo>
                  <a:pt x="2638426" y="1333500"/>
                </a:lnTo>
                <a:cubicBezTo>
                  <a:pt x="2246610" y="1544638"/>
                  <a:pt x="955870" y="1255713"/>
                  <a:pt x="516132" y="1323975"/>
                </a:cubicBezTo>
                <a:cubicBezTo>
                  <a:pt x="76394" y="1392237"/>
                  <a:pt x="86022" y="1778000"/>
                  <a:pt x="0" y="1743075"/>
                </a:cubicBezTo>
                <a:lnTo>
                  <a:pt x="0" y="1114425"/>
                </a:lnTo>
                <a:lnTo>
                  <a:pt x="1" y="1114425"/>
                </a:lnTo>
                <a:lnTo>
                  <a:pt x="1" y="0"/>
                </a:lnTo>
                <a:close/>
              </a:path>
            </a:pathLst>
          </a:custGeom>
          <a:solidFill>
            <a:schemeClr val="accent1"/>
          </a:solidFill>
          <a:ln>
            <a:solidFill>
              <a:schemeClr val="accent6"/>
            </a:solidFill>
          </a:ln>
        </p:spPr>
        <p:style>
          <a:lnRef idx="1">
            <a:schemeClr val="accent6"/>
          </a:lnRef>
          <a:fillRef idx="2">
            <a:schemeClr val="accent6"/>
          </a:fillRef>
          <a:effectRef idx="1">
            <a:schemeClr val="accent6"/>
          </a:effectRef>
          <a:fontRef idx="minor">
            <a:schemeClr val="dk1"/>
          </a:fontRef>
        </p:style>
        <p:txBody>
          <a:bodyPr bIns="503921" rtlCol="0" anchor="ctr">
            <a:norm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algn="ctr" fontAlgn="auto">
              <a:lnSpc>
                <a:spcPct val="150000"/>
              </a:lnSpc>
            </a:pPr>
            <a:endParaRPr lang="zh-CN" altLang="en-US" sz="2200">
              <a:solidFill>
                <a:schemeClr val="lt1"/>
              </a:solidFill>
              <a:latin typeface="汉仪正圆 55简" panose="00020600040101010101" charset="-122"/>
              <a:ea typeface="汉仪正圆 55简" panose="00020600040101010101" charset="-122"/>
            </a:endParaRPr>
          </a:p>
        </p:txBody>
      </p:sp>
      <p:sp>
        <p:nvSpPr>
          <p:cNvPr id="23" name="文本框 22"/>
          <p:cNvSpPr txBox="1"/>
          <p:nvPr>
            <p:custDataLst>
              <p:tags r:id="rId18"/>
            </p:custDataLst>
          </p:nvPr>
        </p:nvSpPr>
        <p:spPr>
          <a:xfrm>
            <a:off x="6788998" y="3758387"/>
            <a:ext cx="476176" cy="369512"/>
          </a:xfrm>
          <a:prstGeom prst="rect">
            <a:avLst/>
          </a:prstGeom>
          <a:noFill/>
        </p:spPr>
        <p:txBody>
          <a:bodyPr wrap="square" rtlCol="0" anchor="ctr">
            <a:no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fontAlgn="auto">
              <a:lnSpc>
                <a:spcPct val="170000"/>
              </a:lnSpc>
            </a:pPr>
            <a:r>
              <a:rPr lang="en-US" altLang="zh-CN" sz="2000">
                <a:solidFill>
                  <a:schemeClr val="dk1"/>
                </a:solidFill>
                <a:latin typeface="汉仪正圆 55简" panose="00020600040101010101" charset="-122"/>
                <a:ea typeface="汉仪正圆 55简" panose="00020600040101010101" charset="-122"/>
              </a:rPr>
              <a:t>B</a:t>
            </a:r>
            <a:endParaRPr lang="en-US" altLang="zh-CN" sz="2000">
              <a:solidFill>
                <a:schemeClr val="dk1"/>
              </a:solidFill>
              <a:latin typeface="汉仪正圆 55简" panose="00020600040101010101" charset="-122"/>
              <a:ea typeface="汉仪正圆 55简" panose="00020600040101010101" charset="-122"/>
            </a:endParaRPr>
          </a:p>
        </p:txBody>
      </p:sp>
      <p:sp>
        <p:nvSpPr>
          <p:cNvPr id="31" name="文本框 30"/>
          <p:cNvSpPr txBox="1"/>
          <p:nvPr>
            <p:custDataLst>
              <p:tags r:id="rId19"/>
            </p:custDataLst>
          </p:nvPr>
        </p:nvSpPr>
        <p:spPr>
          <a:xfrm>
            <a:off x="4798584" y="2421047"/>
            <a:ext cx="2647536" cy="1276785"/>
          </a:xfrm>
          <a:prstGeom prst="rect">
            <a:avLst/>
          </a:prstGeom>
          <a:noFill/>
        </p:spPr>
        <p:txBody>
          <a:bodyPr wrap="square" rtlCol="0" anchor="ctr" anchorCtr="0">
            <a:norm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fontAlgn="auto">
              <a:lnSpc>
                <a:spcPct val="150000"/>
              </a:lnSpc>
            </a:pPr>
            <a:r>
              <a:rPr lang="zh-CN" altLang="en-US" sz="2000" b="1">
                <a:solidFill>
                  <a:schemeClr val="dk1">
                    <a:lumMod val="85000"/>
                    <a:lumOff val="15000"/>
                  </a:schemeClr>
                </a:solidFill>
                <a:latin typeface="汉仪正圆 55简" panose="00020600040101010101" charset="-122"/>
                <a:ea typeface="汉仪正圆 55简" panose="00020600040101010101" charset="-122"/>
                <a:sym typeface="+mn-ea"/>
              </a:rPr>
              <a:t>维持期</a:t>
            </a:r>
            <a:endParaRPr lang="zh-CN" altLang="en-US" sz="2000" b="1" spc="150">
              <a:solidFill>
                <a:schemeClr val="dk1">
                  <a:lumMod val="85000"/>
                  <a:lumOff val="15000"/>
                </a:schemeClr>
              </a:solidFill>
              <a:latin typeface="汉仪正圆 55简" panose="00020600040101010101" charset="-122"/>
              <a:ea typeface="汉仪正圆 55简" panose="00020600040101010101" charset="-122"/>
              <a:sym typeface="+mn-ea"/>
            </a:endParaRPr>
          </a:p>
        </p:txBody>
      </p:sp>
      <p:cxnSp>
        <p:nvCxnSpPr>
          <p:cNvPr id="25" name="直接连接符 24"/>
          <p:cNvCxnSpPr/>
          <p:nvPr>
            <p:custDataLst>
              <p:tags r:id="rId20"/>
            </p:custDataLst>
          </p:nvPr>
        </p:nvCxnSpPr>
        <p:spPr>
          <a:xfrm>
            <a:off x="8217525" y="4009808"/>
            <a:ext cx="1866608" cy="0"/>
          </a:xfrm>
          <a:prstGeom prst="line">
            <a:avLst/>
          </a:prstGeom>
          <a:noFill/>
          <a:ln w="6350" cap="flat" cmpd="sng" algn="ctr">
            <a:solidFill>
              <a:schemeClr val="accent2"/>
            </a:solidFill>
            <a:prstDash val="solid"/>
            <a:miter lim="800000"/>
          </a:ln>
          <a:effectLst/>
        </p:spPr>
      </p:cxnSp>
      <p:cxnSp>
        <p:nvCxnSpPr>
          <p:cNvPr id="26" name="直接连接符 25"/>
          <p:cNvCxnSpPr/>
          <p:nvPr>
            <p:custDataLst>
              <p:tags r:id="rId21"/>
            </p:custDataLst>
          </p:nvPr>
        </p:nvCxnSpPr>
        <p:spPr>
          <a:xfrm>
            <a:off x="8131813" y="4126629"/>
            <a:ext cx="2504684" cy="0"/>
          </a:xfrm>
          <a:prstGeom prst="line">
            <a:avLst/>
          </a:prstGeom>
          <a:noFill/>
          <a:ln w="6350" cap="flat" cmpd="sng" algn="ctr">
            <a:solidFill>
              <a:schemeClr val="accent2"/>
            </a:solidFill>
            <a:prstDash val="solid"/>
            <a:miter lim="800000"/>
            <a:tailEnd type="oval"/>
          </a:ln>
          <a:effectLst/>
        </p:spPr>
      </p:cxnSp>
      <p:sp>
        <p:nvSpPr>
          <p:cNvPr id="27" name="任意多边形 26"/>
          <p:cNvSpPr/>
          <p:nvPr>
            <p:custDataLst>
              <p:tags r:id="rId22"/>
            </p:custDataLst>
          </p:nvPr>
        </p:nvSpPr>
        <p:spPr>
          <a:xfrm>
            <a:off x="8131813" y="2390811"/>
            <a:ext cx="2647536" cy="1745342"/>
          </a:xfrm>
          <a:custGeom>
            <a:gdLst>
              <a:gd name="connsiteX0" fmla="*/ 1 w 2647951"/>
              <a:gd name="connsiteY0" fmla="*/ 0 h 1743075"/>
              <a:gd name="connsiteX1" fmla="*/ 2647951 w 2647951"/>
              <a:gd name="connsiteY1" fmla="*/ 0 h 1743075"/>
              <a:gd name="connsiteX2" fmla="*/ 2647951 w 2647951"/>
              <a:gd name="connsiteY2" fmla="*/ 1266825 h 1743075"/>
              <a:gd name="connsiteX3" fmla="*/ 297057 w 2647951"/>
              <a:gd name="connsiteY3" fmla="*/ 1266825 h 1743075"/>
              <a:gd name="connsiteX4" fmla="*/ 233437 w 2647951"/>
              <a:gd name="connsiteY4" fmla="*/ 1329240 h 1743075"/>
              <a:gd name="connsiteX5" fmla="*/ 0 w 2647951"/>
              <a:gd name="connsiteY5" fmla="*/ 1743075 h 1743075"/>
              <a:gd name="connsiteX6" fmla="*/ 0 w 2647951"/>
              <a:gd name="connsiteY6" fmla="*/ 1114425 h 1743075"/>
              <a:gd name="connsiteX7" fmla="*/ 1 w 2647951"/>
              <a:gd name="connsiteY7" fmla="*/ 1114425 h 1743075"/>
              <a:gd name="connsiteX0-1" fmla="*/ 1 w 2647951"/>
              <a:gd name="connsiteY0-2" fmla="*/ 0 h 1743075"/>
              <a:gd name="connsiteX1-3" fmla="*/ 2647951 w 2647951"/>
              <a:gd name="connsiteY1-4" fmla="*/ 0 h 1743075"/>
              <a:gd name="connsiteX2-5" fmla="*/ 2647951 w 2647951"/>
              <a:gd name="connsiteY2-6" fmla="*/ 1266825 h 1743075"/>
              <a:gd name="connsiteX3-7" fmla="*/ 297057 w 2647951"/>
              <a:gd name="connsiteY3-8" fmla="*/ 1266825 h 1743075"/>
              <a:gd name="connsiteX4-9" fmla="*/ 233437 w 2647951"/>
              <a:gd name="connsiteY4-10" fmla="*/ 1329240 h 1743075"/>
              <a:gd name="connsiteX5-11" fmla="*/ 0 w 2647951"/>
              <a:gd name="connsiteY5-12" fmla="*/ 1743075 h 1743075"/>
              <a:gd name="connsiteX6-13" fmla="*/ 0 w 2647951"/>
              <a:gd name="connsiteY6-14" fmla="*/ 1114425 h 1743075"/>
              <a:gd name="connsiteX7-15" fmla="*/ 1 w 2647951"/>
              <a:gd name="connsiteY7-16" fmla="*/ 1114425 h 1743075"/>
              <a:gd name="connsiteX8" fmla="*/ 1 w 2647951"/>
              <a:gd name="connsiteY8" fmla="*/ 0 h 1743075"/>
              <a:gd name="connsiteX0-17" fmla="*/ 1 w 2647951"/>
              <a:gd name="connsiteY0-18" fmla="*/ 0 h 1743075"/>
              <a:gd name="connsiteX1-19" fmla="*/ 2647951 w 2647951"/>
              <a:gd name="connsiteY1-20" fmla="*/ 0 h 1743075"/>
              <a:gd name="connsiteX2-21" fmla="*/ 2647951 w 2647951"/>
              <a:gd name="connsiteY2-22" fmla="*/ 1266825 h 1743075"/>
              <a:gd name="connsiteX3-23" fmla="*/ 516132 w 2647951"/>
              <a:gd name="connsiteY3-24" fmla="*/ 1323975 h 1743075"/>
              <a:gd name="connsiteX4-25" fmla="*/ 233437 w 2647951"/>
              <a:gd name="connsiteY4-26" fmla="*/ 1329240 h 1743075"/>
              <a:gd name="connsiteX5-27" fmla="*/ 0 w 2647951"/>
              <a:gd name="connsiteY5-28" fmla="*/ 1743075 h 1743075"/>
              <a:gd name="connsiteX6-29" fmla="*/ 0 w 2647951"/>
              <a:gd name="connsiteY6-30" fmla="*/ 1114425 h 1743075"/>
              <a:gd name="connsiteX7-31" fmla="*/ 1 w 2647951"/>
              <a:gd name="connsiteY7-32" fmla="*/ 1114425 h 1743075"/>
              <a:gd name="connsiteX8-33" fmla="*/ 1 w 2647951"/>
              <a:gd name="connsiteY8-34" fmla="*/ 0 h 1743075"/>
              <a:gd name="connsiteX0-35" fmla="*/ 1 w 2647951"/>
              <a:gd name="connsiteY0-36" fmla="*/ 0 h 1743075"/>
              <a:gd name="connsiteX1-37" fmla="*/ 2647951 w 2647951"/>
              <a:gd name="connsiteY1-38" fmla="*/ 0 h 1743075"/>
              <a:gd name="connsiteX2-39" fmla="*/ 2647951 w 2647951"/>
              <a:gd name="connsiteY2-40" fmla="*/ 1266825 h 1743075"/>
              <a:gd name="connsiteX3-41" fmla="*/ 516132 w 2647951"/>
              <a:gd name="connsiteY3-42" fmla="*/ 1323975 h 1743075"/>
              <a:gd name="connsiteX4-43" fmla="*/ 233437 w 2647951"/>
              <a:gd name="connsiteY4-44" fmla="*/ 1329240 h 1743075"/>
              <a:gd name="connsiteX5-45" fmla="*/ 0 w 2647951"/>
              <a:gd name="connsiteY5-46" fmla="*/ 1743075 h 1743075"/>
              <a:gd name="connsiteX6-47" fmla="*/ 0 w 2647951"/>
              <a:gd name="connsiteY6-48" fmla="*/ 1114425 h 1743075"/>
              <a:gd name="connsiteX7-49" fmla="*/ 1 w 2647951"/>
              <a:gd name="connsiteY7-50" fmla="*/ 1114425 h 1743075"/>
              <a:gd name="connsiteX8-51" fmla="*/ 1 w 2647951"/>
              <a:gd name="connsiteY8-52" fmla="*/ 0 h 1743075"/>
              <a:gd name="connsiteX0-53" fmla="*/ 1 w 2647951"/>
              <a:gd name="connsiteY0-54" fmla="*/ 0 h 1745366"/>
              <a:gd name="connsiteX1-55" fmla="*/ 2647951 w 2647951"/>
              <a:gd name="connsiteY1-56" fmla="*/ 0 h 1745366"/>
              <a:gd name="connsiteX2-57" fmla="*/ 2647951 w 2647951"/>
              <a:gd name="connsiteY2-58" fmla="*/ 1266825 h 1745366"/>
              <a:gd name="connsiteX3-59" fmla="*/ 516132 w 2647951"/>
              <a:gd name="connsiteY3-60" fmla="*/ 1323975 h 1745366"/>
              <a:gd name="connsiteX4-61" fmla="*/ 0 w 2647951"/>
              <a:gd name="connsiteY4-62" fmla="*/ 1743075 h 1745366"/>
              <a:gd name="connsiteX5-63" fmla="*/ 0 w 2647951"/>
              <a:gd name="connsiteY5-64" fmla="*/ 1114425 h 1745366"/>
              <a:gd name="connsiteX6-65" fmla="*/ 1 w 2647951"/>
              <a:gd name="connsiteY6-66" fmla="*/ 1114425 h 1745366"/>
              <a:gd name="connsiteX7-67" fmla="*/ 1 w 2647951"/>
              <a:gd name="connsiteY7-68" fmla="*/ 0 h 1745366"/>
              <a:gd name="connsiteX0-69" fmla="*/ 1 w 2647951"/>
              <a:gd name="connsiteY0-70" fmla="*/ 0 h 1745305"/>
              <a:gd name="connsiteX1-71" fmla="*/ 2647951 w 2647951"/>
              <a:gd name="connsiteY1-72" fmla="*/ 0 h 1745305"/>
              <a:gd name="connsiteX2-73" fmla="*/ 2638426 w 2647951"/>
              <a:gd name="connsiteY2-74" fmla="*/ 1333500 h 1745305"/>
              <a:gd name="connsiteX3-75" fmla="*/ 516132 w 2647951"/>
              <a:gd name="connsiteY3-76" fmla="*/ 1323975 h 1745305"/>
              <a:gd name="connsiteX4-77" fmla="*/ 0 w 2647951"/>
              <a:gd name="connsiteY4-78" fmla="*/ 1743075 h 1745305"/>
              <a:gd name="connsiteX5-79" fmla="*/ 0 w 2647951"/>
              <a:gd name="connsiteY5-80" fmla="*/ 1114425 h 1745305"/>
              <a:gd name="connsiteX6-81" fmla="*/ 1 w 2647951"/>
              <a:gd name="connsiteY6-82" fmla="*/ 1114425 h 1745305"/>
              <a:gd name="connsiteX7-83" fmla="*/ 1 w 2647951"/>
              <a:gd name="connsiteY7-84" fmla="*/ 0 h 1745305"/>
            </a:gdLst>
            <a:cxnLst>
              <a:cxn ang="0">
                <a:pos x="connsiteX0-69" y="connsiteY0-70"/>
              </a:cxn>
              <a:cxn ang="0">
                <a:pos x="connsiteX1-71" y="connsiteY1-72"/>
              </a:cxn>
              <a:cxn ang="0">
                <a:pos x="connsiteX2-73" y="connsiteY2-74"/>
              </a:cxn>
              <a:cxn ang="0">
                <a:pos x="connsiteX3-75" y="connsiteY3-76"/>
              </a:cxn>
              <a:cxn ang="0">
                <a:pos x="connsiteX4-77" y="connsiteY4-78"/>
              </a:cxn>
              <a:cxn ang="0">
                <a:pos x="connsiteX5-79" y="connsiteY5-80"/>
              </a:cxn>
              <a:cxn ang="0">
                <a:pos x="connsiteX6-81" y="connsiteY6-82"/>
              </a:cxn>
              <a:cxn ang="0">
                <a:pos x="connsiteX7-83" y="connsiteY7-84"/>
              </a:cxn>
            </a:cxnLst>
            <a:rect l="l" t="t" r="r" b="b"/>
            <a:pathLst>
              <a:path w="2647951" h="1745305">
                <a:moveTo>
                  <a:pt x="1" y="0"/>
                </a:moveTo>
                <a:lnTo>
                  <a:pt x="2647951" y="0"/>
                </a:lnTo>
                <a:lnTo>
                  <a:pt x="2638426" y="1333500"/>
                </a:lnTo>
                <a:cubicBezTo>
                  <a:pt x="2246610" y="1544638"/>
                  <a:pt x="955870" y="1255713"/>
                  <a:pt x="516132" y="1323975"/>
                </a:cubicBezTo>
                <a:cubicBezTo>
                  <a:pt x="76394" y="1392237"/>
                  <a:pt x="86022" y="1778000"/>
                  <a:pt x="0" y="1743075"/>
                </a:cubicBezTo>
                <a:lnTo>
                  <a:pt x="0" y="1114425"/>
                </a:lnTo>
                <a:lnTo>
                  <a:pt x="1" y="1114425"/>
                </a:lnTo>
                <a:lnTo>
                  <a:pt x="1" y="0"/>
                </a:lnTo>
                <a:close/>
              </a:path>
            </a:pathLst>
          </a:custGeom>
          <a:solidFill>
            <a:schemeClr val="accent1"/>
          </a:solidFill>
          <a:ln>
            <a:solidFill>
              <a:schemeClr val="accent1"/>
            </a:solidFill>
          </a:ln>
        </p:spPr>
        <p:style>
          <a:lnRef idx="1">
            <a:schemeClr val="accent1"/>
          </a:lnRef>
          <a:fillRef idx="2">
            <a:schemeClr val="accent1"/>
          </a:fillRef>
          <a:effectRef idx="1">
            <a:schemeClr val="accent1"/>
          </a:effectRef>
          <a:fontRef idx="minor">
            <a:schemeClr val="dk1"/>
          </a:fontRef>
        </p:style>
        <p:txBody>
          <a:bodyPr bIns="503921" rtlCol="0" anchor="ctr">
            <a:norm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algn="ctr" fontAlgn="auto">
              <a:lnSpc>
                <a:spcPct val="150000"/>
              </a:lnSpc>
            </a:pPr>
            <a:endParaRPr lang="zh-CN" altLang="en-US" sz="2200">
              <a:solidFill>
                <a:schemeClr val="lt1"/>
              </a:solidFill>
              <a:latin typeface="汉仪正圆 55简" panose="00020600040101010101" charset="-122"/>
              <a:ea typeface="汉仪正圆 55简" panose="00020600040101010101" charset="-122"/>
            </a:endParaRPr>
          </a:p>
        </p:txBody>
      </p:sp>
      <p:sp>
        <p:nvSpPr>
          <p:cNvPr id="28" name="文本框 27"/>
          <p:cNvSpPr txBox="1"/>
          <p:nvPr>
            <p:custDataLst>
              <p:tags r:id="rId23"/>
            </p:custDataLst>
          </p:nvPr>
        </p:nvSpPr>
        <p:spPr>
          <a:xfrm>
            <a:off x="10122227" y="3758387"/>
            <a:ext cx="476176" cy="369512"/>
          </a:xfrm>
          <a:prstGeom prst="rect">
            <a:avLst/>
          </a:prstGeom>
          <a:noFill/>
        </p:spPr>
        <p:txBody>
          <a:bodyPr wrap="square" rtlCol="0" anchor="ctr">
            <a:no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fontAlgn="auto">
              <a:lnSpc>
                <a:spcPct val="170000"/>
              </a:lnSpc>
            </a:pPr>
            <a:r>
              <a:rPr lang="en-US" altLang="zh-CN" sz="2000">
                <a:solidFill>
                  <a:schemeClr val="dk1"/>
                </a:solidFill>
                <a:latin typeface="汉仪正圆 55简" panose="00020600040101010101" charset="-122"/>
                <a:ea typeface="汉仪正圆 55简" panose="00020600040101010101" charset="-122"/>
              </a:rPr>
              <a:t>C</a:t>
            </a:r>
            <a:endParaRPr lang="en-US" altLang="zh-CN" sz="2000">
              <a:solidFill>
                <a:schemeClr val="dk1"/>
              </a:solidFill>
              <a:latin typeface="汉仪正圆 55简" panose="00020600040101010101" charset="-122"/>
              <a:ea typeface="汉仪正圆 55简" panose="00020600040101010101" charset="-122"/>
            </a:endParaRPr>
          </a:p>
        </p:txBody>
      </p:sp>
      <p:sp>
        <p:nvSpPr>
          <p:cNvPr id="32" name="文本框 31"/>
          <p:cNvSpPr txBox="1"/>
          <p:nvPr>
            <p:custDataLst>
              <p:tags r:id="rId24"/>
            </p:custDataLst>
          </p:nvPr>
        </p:nvSpPr>
        <p:spPr>
          <a:xfrm>
            <a:off x="8131813" y="2421682"/>
            <a:ext cx="2647536" cy="1276785"/>
          </a:xfrm>
          <a:prstGeom prst="rect">
            <a:avLst/>
          </a:prstGeom>
          <a:noFill/>
        </p:spPr>
        <p:txBody>
          <a:bodyPr wrap="square" rtlCol="0" anchor="ctr" anchorCtr="0">
            <a:norm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fontAlgn="auto">
              <a:lnSpc>
                <a:spcPct val="150000"/>
              </a:lnSpc>
            </a:pPr>
            <a:r>
              <a:rPr lang="zh-CN" altLang="en-US" sz="2000" b="1">
                <a:solidFill>
                  <a:schemeClr val="dk1">
                    <a:lumMod val="85000"/>
                    <a:lumOff val="15000"/>
                  </a:schemeClr>
                </a:solidFill>
                <a:latin typeface="汉仪正圆 55简" panose="00020600040101010101" charset="-122"/>
                <a:ea typeface="汉仪正圆 55简" panose="00020600040101010101" charset="-122"/>
                <a:sym typeface="+mn-ea"/>
              </a:rPr>
              <a:t>恢复期</a:t>
            </a:r>
            <a:endParaRPr lang="zh-CN" altLang="en-US" sz="2000" b="1" spc="150">
              <a:solidFill>
                <a:schemeClr val="dk1">
                  <a:lumMod val="85000"/>
                  <a:lumOff val="15000"/>
                </a:schemeClr>
              </a:solidFill>
              <a:latin typeface="汉仪正圆 55简" panose="00020600040101010101" charset="-122"/>
              <a:ea typeface="汉仪正圆 55简" panose="00020600040101010101" charset="-122"/>
              <a:sym typeface="+mn-ea"/>
            </a:endParaRPr>
          </a:p>
        </p:txBody>
      </p:sp>
      <p:sp>
        <p:nvSpPr>
          <p:cNvPr id="19" name="文本框 18"/>
          <p:cNvSpPr txBox="1"/>
          <p:nvPr>
            <p:custDataLst>
              <p:tags r:id="rId25"/>
            </p:custDataLst>
          </p:nvPr>
        </p:nvSpPr>
        <p:spPr>
          <a:xfrm>
            <a:off x="3471891" y="1421425"/>
            <a:ext cx="6761295" cy="646230"/>
          </a:xfrm>
          <a:prstGeom prst="rect">
            <a:avLst/>
          </a:prstGeom>
          <a:noFill/>
        </p:spPr>
        <p:txBody>
          <a:bodyPr wrap="square" rtlCol="0" anchor="ctr">
            <a:norm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fontAlgn="auto">
              <a:lnSpc>
                <a:spcPct val="150000"/>
              </a:lnSpc>
            </a:pPr>
            <a:r>
              <a:rPr sz="2000" b="1" err="1">
                <a:solidFill>
                  <a:schemeClr val="accent1">
                    <a:lumMod val="50000"/>
                  </a:schemeClr>
                </a:solidFill>
                <a:latin typeface="汉仪正圆 55简" panose="00020600040101010101" charset="-122"/>
                <a:ea typeface="汉仪正圆 55简" panose="00020600040101010101" charset="-122"/>
                <a:cs typeface="汉仪正圆 55简" panose="00020600040101010101" charset="-122"/>
              </a:rPr>
              <a:t>急性肾小管坏死</a:t>
            </a:r>
            <a:r>
              <a:rPr lang="zh-CN" altLang="en-US" sz="2000" b="1">
                <a:solidFill>
                  <a:schemeClr val="accent1">
                    <a:lumMod val="50000"/>
                  </a:schemeClr>
                </a:solidFill>
                <a:latin typeface="汉仪正圆 55简" panose="00020600040101010101" charset="-122"/>
                <a:ea typeface="汉仪正圆 55简" panose="00020600040101010101" charset="-122"/>
                <a:cs typeface="汉仪正圆 55简" panose="00020600040101010101" charset="-122"/>
              </a:rPr>
              <a:t>（</a:t>
            </a:r>
            <a:r>
              <a:rPr lang="en-US" altLang="zh-CN" sz="2000" b="1">
                <a:solidFill>
                  <a:schemeClr val="accent1">
                    <a:lumMod val="50000"/>
                  </a:schemeClr>
                </a:solidFill>
                <a:latin typeface="汉仪正圆 55简" panose="00020600040101010101" charset="-122"/>
                <a:ea typeface="汉仪正圆 55简" panose="00020600040101010101" charset="-122"/>
                <a:cs typeface="汉仪正圆 55简" panose="00020600040101010101" charset="-122"/>
              </a:rPr>
              <a:t>ATN</a:t>
            </a:r>
            <a:r>
              <a:rPr lang="zh-CN" altLang="en-US" sz="2000" b="1">
                <a:solidFill>
                  <a:schemeClr val="accent1">
                    <a:lumMod val="50000"/>
                  </a:schemeClr>
                </a:solidFill>
                <a:latin typeface="汉仪正圆 55简" panose="00020600040101010101" charset="-122"/>
                <a:ea typeface="汉仪正圆 55简" panose="00020600040101010101" charset="-122"/>
                <a:cs typeface="汉仪正圆 55简" panose="00020600040101010101" charset="-122"/>
              </a:rPr>
              <a:t>）</a:t>
            </a:r>
            <a:r>
              <a:rPr sz="2000" b="1" err="1">
                <a:solidFill>
                  <a:schemeClr val="accent1">
                    <a:lumMod val="50000"/>
                  </a:schemeClr>
                </a:solidFill>
                <a:latin typeface="汉仪正圆 55简" panose="00020600040101010101" charset="-122"/>
                <a:ea typeface="汉仪正圆 55简" panose="00020600040101010101" charset="-122"/>
                <a:cs typeface="汉仪正圆 55简" panose="00020600040101010101" charset="-122"/>
              </a:rPr>
              <a:t>临床</a:t>
            </a:r>
            <a:r>
              <a:rPr lang="zh-CN" sz="2000" b="1">
                <a:solidFill>
                  <a:schemeClr val="accent1">
                    <a:lumMod val="50000"/>
                  </a:schemeClr>
                </a:solidFill>
                <a:latin typeface="汉仪正圆 55简" panose="00020600040101010101" charset="-122"/>
                <a:ea typeface="汉仪正圆 55简" panose="00020600040101010101" charset="-122"/>
                <a:cs typeface="汉仪正圆 55简" panose="00020600040101010101" charset="-122"/>
              </a:rPr>
              <a:t>分期</a:t>
            </a:r>
            <a:endParaRPr lang="zh-CN" sz="2000" b="1">
              <a:solidFill>
                <a:schemeClr val="accent1">
                  <a:lumMod val="50000"/>
                </a:schemeClr>
              </a:solidFill>
              <a:latin typeface="汉仪正圆 55简" panose="00020600040101010101" charset="-122"/>
              <a:ea typeface="汉仪正圆 55简" panose="00020600040101010101" charset="-122"/>
              <a:cs typeface="汉仪正圆 55简" panose="00020600040101010101" charset="-122"/>
            </a:endParaRPr>
          </a:p>
        </p:txBody>
      </p:sp>
      <p:sp>
        <p:nvSpPr>
          <p:cNvPr id="24" name="圆角矩形 2"/>
          <p:cNvSpPr/>
          <p:nvPr>
            <p:custDataLst>
              <p:tags r:id="rId26"/>
            </p:custDataLst>
          </p:nvPr>
        </p:nvSpPr>
        <p:spPr>
          <a:xfrm>
            <a:off x="492689" y="1044856"/>
            <a:ext cx="2015583" cy="559135"/>
          </a:xfrm>
          <a:prstGeom prst="roundRect">
            <a:avLst/>
          </a:prstGeom>
          <a:solidFill>
            <a:schemeClr val="accent2">
              <a:lumMod val="60000"/>
              <a:lumOff val="4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gn="ctr"/>
            <a:r>
              <a:rPr lang="zh-CN" altLang="en-US" sz="2800" b="1">
                <a:solidFill>
                  <a:schemeClr val="dk1">
                    <a:lumMod val="85000"/>
                    <a:lumOff val="15000"/>
                  </a:schemeClr>
                </a:solidFill>
                <a:latin typeface="汉仪正圆 55简" panose="00020600040101010101" charset="-122"/>
                <a:ea typeface="汉仪正圆 55简" panose="00020600040101010101" charset="-122"/>
              </a:rPr>
              <a:t>临床表现</a:t>
            </a:r>
            <a:endParaRPr lang="zh-CN" altLang="en-US" sz="2800" b="1">
              <a:solidFill>
                <a:schemeClr val="dk1">
                  <a:lumMod val="85000"/>
                  <a:lumOff val="15000"/>
                </a:schemeClr>
              </a:solidFill>
              <a:latin typeface="汉仪正圆 55简" panose="00020600040101010101" charset="-122"/>
              <a:ea typeface="汉仪正圆 55简" panose="00020600040101010101" charset="-122"/>
            </a:endParaRPr>
          </a:p>
        </p:txBody>
      </p:sp>
      <p:sp>
        <p:nvSpPr>
          <p:cNvPr id="30" name="文本框 29"/>
          <p:cNvSpPr txBox="1"/>
          <p:nvPr>
            <p:custDataLst>
              <p:tags r:id="rId27"/>
            </p:custDataLst>
          </p:nvPr>
        </p:nvSpPr>
        <p:spPr>
          <a:xfrm>
            <a:off x="1465356" y="4224809"/>
            <a:ext cx="2647536" cy="1476375"/>
          </a:xfrm>
          <a:prstGeom prst="rect">
            <a:avLst/>
          </a:prstGeom>
          <a:solidFill>
            <a:schemeClr val="lt1"/>
          </a:solidFill>
          <a:ln>
            <a:solidFill>
              <a:schemeClr val="accent4"/>
            </a:solidFill>
          </a:ln>
        </p:spPr>
        <p:style>
          <a:lnRef idx="2">
            <a:schemeClr val="accent4"/>
          </a:lnRef>
          <a:fillRef idx="1">
            <a:schemeClr val="lt1"/>
          </a:fillRef>
          <a:effectRef idx="0">
            <a:schemeClr val="accent4"/>
          </a:effectRef>
          <a:fontRef idx="minor">
            <a:schemeClr val="dk1"/>
          </a:fontRef>
        </p:style>
        <p:txBody>
          <a:bodyPr wrap="square">
            <a:sp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marL="285750" indent="-285750">
              <a:lnSpc>
                <a:spcPct val="150000"/>
              </a:lnSpc>
              <a:buFont typeface="Arial" pitchFamily="34" charset="0"/>
              <a:buChar char="•"/>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无肾实质损伤。</a:t>
            </a:r>
            <a:endPar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sym typeface="+mn-ea"/>
            </a:endParaRPr>
          </a:p>
          <a:p>
            <a:pPr marL="285750" indent="-285750">
              <a:lnSpc>
                <a:spcPct val="150000"/>
              </a:lnSpc>
              <a:buFont typeface="Arial" pitchFamily="34" charset="0"/>
              <a:buChar char="•"/>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无明显症状。</a:t>
            </a:r>
            <a:endPar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sym typeface="+mn-ea"/>
            </a:endParaRPr>
          </a:p>
          <a:p>
            <a:pPr marL="285750" indent="-285750">
              <a:lnSpc>
                <a:spcPct val="150000"/>
              </a:lnSpc>
              <a:buFont typeface="Arial" pitchFamily="34" charset="0"/>
              <a:buChar char="•"/>
            </a:pPr>
            <a:r>
              <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rPr>
              <a:t>GFR</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逐渐↓。</a:t>
            </a:r>
            <a:endPar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endParaRPr>
          </a:p>
        </p:txBody>
      </p:sp>
      <p:sp>
        <p:nvSpPr>
          <p:cNvPr id="33" name="文本框 32"/>
          <p:cNvSpPr txBox="1"/>
          <p:nvPr>
            <p:custDataLst>
              <p:tags r:id="rId28"/>
            </p:custDataLst>
          </p:nvPr>
        </p:nvSpPr>
        <p:spPr>
          <a:xfrm>
            <a:off x="4655046" y="4252974"/>
            <a:ext cx="3096822" cy="1938020"/>
          </a:xfrm>
          <a:prstGeom prst="rect">
            <a:avLst/>
          </a:prstGeom>
          <a:solidFill>
            <a:schemeClr val="lt1"/>
          </a:solidFill>
          <a:ln>
            <a:solidFill>
              <a:schemeClr val="accent6"/>
            </a:solidFill>
          </a:ln>
        </p:spPr>
        <p:style>
          <a:lnRef idx="2">
            <a:schemeClr val="accent6"/>
          </a:lnRef>
          <a:fillRef idx="1">
            <a:schemeClr val="lt1"/>
          </a:fillRef>
          <a:effectRef idx="0">
            <a:schemeClr val="accent6"/>
          </a:effectRef>
          <a:fontRef idx="minor">
            <a:schemeClr val="dk1"/>
          </a:fontRef>
        </p:style>
        <p:txBody>
          <a:bodyPr wrap="square">
            <a:sp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marL="285750" indent="-285750">
              <a:lnSpc>
                <a:spcPct val="150000"/>
              </a:lnSpc>
              <a:buFont typeface="Arial" pitchFamily="34" charset="0"/>
              <a:buChar char="•"/>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肾实质损伤阶段。</a:t>
            </a:r>
            <a:endPar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sym typeface="+mn-ea"/>
            </a:endParaRPr>
          </a:p>
          <a:p>
            <a:pPr marL="285750" indent="-285750">
              <a:lnSpc>
                <a:spcPct val="150000"/>
              </a:lnSpc>
              <a:buFont typeface="Arial" pitchFamily="34" charset="0"/>
              <a:buChar char="•"/>
            </a:pPr>
            <a:r>
              <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GFR </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↓↓，伴</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少尿或无尿。</a:t>
            </a:r>
            <a:endPar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endParaRPr>
          </a:p>
          <a:p>
            <a:pPr marL="285750" indent="-285750">
              <a:lnSpc>
                <a:spcPct val="150000"/>
              </a:lnSpc>
              <a:buFont typeface="Arial" pitchFamily="34" charset="0"/>
              <a:buChar char="•"/>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尿毒症表现。</a:t>
            </a:r>
            <a:endPar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endParaRPr>
          </a:p>
        </p:txBody>
      </p:sp>
      <p:sp>
        <p:nvSpPr>
          <p:cNvPr id="34" name="文本框 33"/>
          <p:cNvSpPr txBox="1"/>
          <p:nvPr>
            <p:custDataLst>
              <p:tags r:id="rId29"/>
            </p:custDataLst>
          </p:nvPr>
        </p:nvSpPr>
        <p:spPr>
          <a:xfrm>
            <a:off x="8039422" y="4221882"/>
            <a:ext cx="3096822" cy="1938020"/>
          </a:xfrm>
          <a:prstGeom prst="rect">
            <a:avLst/>
          </a:prstGeom>
          <a:solidFill>
            <a:schemeClr val="lt1"/>
          </a:solidFill>
          <a:ln>
            <a:solidFill>
              <a:schemeClr val="accent3"/>
            </a:solidFill>
          </a:ln>
        </p:spPr>
        <p:style>
          <a:lnRef idx="2">
            <a:schemeClr val="accent5"/>
          </a:lnRef>
          <a:fillRef idx="1">
            <a:schemeClr val="lt1"/>
          </a:fillRef>
          <a:effectRef idx="0">
            <a:schemeClr val="accent5"/>
          </a:effectRef>
          <a:fontRef idx="minor">
            <a:schemeClr val="dk1"/>
          </a:fontRef>
        </p:style>
        <p:txBody>
          <a:bodyPr wrap="square">
            <a:sp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marL="285750" indent="-285750">
              <a:lnSpc>
                <a:spcPct val="150000"/>
              </a:lnSpc>
              <a:buFont typeface="Arial" pitchFamily="34" charset="0"/>
              <a:buChar char="•"/>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肾小管修复、功能恢复。</a:t>
            </a:r>
            <a:endPar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sym typeface="+mn-ea"/>
            </a:endParaRPr>
          </a:p>
          <a:p>
            <a:pPr marL="285750" indent="-285750">
              <a:lnSpc>
                <a:spcPct val="150000"/>
              </a:lnSpc>
              <a:buFont typeface="Arial" pitchFamily="34" charset="0"/>
              <a:buChar char="•"/>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尿量进行性↑（3～5L</a:t>
            </a:r>
            <a:r>
              <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/d</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，持续1～3周）。</a:t>
            </a:r>
            <a:endPar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sym typeface="+mn-ea"/>
            </a:endParaRPr>
          </a:p>
          <a:p>
            <a:pPr marL="285750" indent="-285750">
              <a:lnSpc>
                <a:spcPct val="150000"/>
              </a:lnSpc>
              <a:buFont typeface="Arial" pitchFamily="34" charset="0"/>
              <a:buChar char="•"/>
            </a:pPr>
            <a:r>
              <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rPr>
              <a:t>GFR</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逐渐↑。</a:t>
            </a:r>
            <a:endPar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endParaRPr>
          </a:p>
        </p:txBody>
      </p:sp>
    </p:spTree>
    <p:custDataLst>
      <p:tags r:id="rId30"/>
    </p:custDataLst>
  </p:cSld>
  <p:clrMapOvr>
    <a:masterClrMapping/>
  </p:clrMapOvr>
  <mc:AlternateContent>
    <mc:Choice xmlns:p14="http://schemas.microsoft.com/office/powerpoint/2010/main" Requires="p14">
      <p:transition spd="slow" advTm="2376" p14:dur="1500">
        <p:random/>
      </p:transition>
    </mc:Choice>
    <mc:Fallback>
      <p:transition spd="slow" advTm="2376">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nvGrpSpPr>
      <p:grpSpPr>
        <a:xfrm>
          <a:off x="0" y="0"/>
          <a:ext cx="0" cy="0"/>
        </a:xfrm>
      </p:grpSpPr>
      <p:pic>
        <p:nvPicPr>
          <p:cNvPr id="8" name="图片 7" descr="ppt5的副本-30"/>
          <p:cNvPicPr>
            <a:picLocks noChangeAspect="1"/>
          </p:cNvPicPr>
          <p:nvPr>
            <p:custDataLst>
              <p:tags r:id="rId4"/>
            </p:custDataLst>
          </p:nvPr>
        </p:nvPicPr>
        <p:blipFill>
          <a:blip r:embed="rId3"/>
          <a:stretch>
            <a:fillRect/>
          </a:stretch>
        </p:blipFill>
        <p:spPr>
          <a:xfrm>
            <a:off x="0" y="317"/>
            <a:ext cx="12191351" cy="6859905"/>
          </a:xfrm>
          <a:prstGeom prst="rect">
            <a:avLst/>
          </a:prstGeom>
        </p:spPr>
      </p:pic>
      <p:pic>
        <p:nvPicPr>
          <p:cNvPr id="7" name="图片 6" descr="ppt4_画板 1 副本 37"/>
          <p:cNvPicPr>
            <a:picLocks noChangeAspect="1"/>
          </p:cNvPicPr>
          <p:nvPr>
            <p:custDataLst>
              <p:tags r:id="rId6"/>
            </p:custDataLst>
          </p:nvPr>
        </p:nvPicPr>
        <p:blipFill>
          <a:blip r:embed="rId5"/>
          <a:stretch>
            <a:fillRect/>
          </a:stretch>
        </p:blipFill>
        <p:spPr>
          <a:xfrm>
            <a:off x="824250" y="525284"/>
            <a:ext cx="11366479" cy="5809338"/>
          </a:xfrm>
          <a:prstGeom prst="rect">
            <a:avLst/>
          </a:prstGeom>
        </p:spPr>
      </p:pic>
      <p:pic>
        <p:nvPicPr>
          <p:cNvPr id="6" name="图片 5" descr="ppt5的副本_画板 1 副本 51"/>
          <p:cNvPicPr>
            <a:picLocks noChangeAspect="1"/>
          </p:cNvPicPr>
          <p:nvPr>
            <p:custDataLst>
              <p:tags r:id="rId8"/>
            </p:custDataLst>
          </p:nvPr>
        </p:nvPicPr>
        <p:blipFill>
          <a:blip r:embed="rId7"/>
          <a:stretch>
            <a:fillRect/>
          </a:stretch>
        </p:blipFill>
        <p:spPr>
          <a:xfrm>
            <a:off x="0" y="5207978"/>
            <a:ext cx="1710962" cy="1651927"/>
          </a:xfrm>
          <a:prstGeom prst="rect">
            <a:avLst/>
          </a:prstGeom>
        </p:spPr>
      </p:pic>
      <p:sp>
        <p:nvSpPr>
          <p:cNvPr id="5" name="文本框 14"/>
          <p:cNvSpPr txBox="1"/>
          <p:nvPr>
            <p:custDataLst>
              <p:tags r:id="rId9"/>
            </p:custDataLst>
          </p:nvPr>
        </p:nvSpPr>
        <p:spPr>
          <a:xfrm>
            <a:off x="478582" y="1054100"/>
            <a:ext cx="11159908" cy="4707890"/>
          </a:xfrm>
          <a:prstGeom prst="rect">
            <a:avLst/>
          </a:prstGeom>
          <a:solidFill>
            <a:schemeClr val="lt1"/>
          </a:solidFill>
          <a:ln>
            <a:noFill/>
          </a:ln>
        </p:spPr>
        <p:style>
          <a:lnRef idx="2">
            <a:schemeClr val="accent6"/>
          </a:lnRef>
          <a:fillRef idx="1">
            <a:schemeClr val="lt1"/>
          </a:fillRef>
          <a:effectRef idx="0">
            <a:schemeClr val="accent6"/>
          </a:effectRef>
          <a:fontRef idx="minor">
            <a:schemeClr val="dk1"/>
          </a:fontRef>
        </p:style>
        <p:txBody>
          <a:bodyPr wrap="square" rtlCol="0">
            <a:spAutoFit/>
          </a:bodyPr>
          <a:lstStyle>
            <a:defPPr>
              <a:defRPr lang="zh-CN"/>
            </a:defPPr>
            <a:lvl1pPr marL="0" algn="l" defTabSz="1088390" rtl="0" eaLnBrk="1" latinLnBrk="0" hangingPunct="1">
              <a:defRPr sz="2200" kern="1200">
                <a:solidFill>
                  <a:srgbClr val="000000"/>
                </a:solidFill>
                <a:latin typeface="Arial"/>
                <a:ea typeface="+mn-ea"/>
                <a:cs typeface="+mn-cs"/>
              </a:defRPr>
            </a:lvl1pPr>
            <a:lvl2pPr marL="544195" algn="l" defTabSz="1088390" rtl="0" eaLnBrk="1" latinLnBrk="0" hangingPunct="1">
              <a:defRPr sz="2200" kern="1200">
                <a:solidFill>
                  <a:srgbClr val="000000"/>
                </a:solidFill>
                <a:latin typeface="Arial"/>
                <a:ea typeface="+mn-ea"/>
                <a:cs typeface="+mn-cs"/>
              </a:defRPr>
            </a:lvl2pPr>
            <a:lvl3pPr marL="1088390" algn="l" defTabSz="1088390" rtl="0" eaLnBrk="1" latinLnBrk="0" hangingPunct="1">
              <a:defRPr sz="2200" kern="1200">
                <a:solidFill>
                  <a:srgbClr val="000000"/>
                </a:solidFill>
                <a:latin typeface="Arial"/>
                <a:ea typeface="+mn-ea"/>
                <a:cs typeface="+mn-cs"/>
              </a:defRPr>
            </a:lvl3pPr>
            <a:lvl4pPr marL="1632585" algn="l" defTabSz="1088390" rtl="0" eaLnBrk="1" latinLnBrk="0" hangingPunct="1">
              <a:defRPr sz="2200" kern="1200">
                <a:solidFill>
                  <a:srgbClr val="000000"/>
                </a:solidFill>
                <a:latin typeface="Arial"/>
                <a:ea typeface="+mn-ea"/>
                <a:cs typeface="+mn-cs"/>
              </a:defRPr>
            </a:lvl4pPr>
            <a:lvl5pPr marL="2176780" algn="l" defTabSz="1088390" rtl="0" eaLnBrk="1" latinLnBrk="0" hangingPunct="1">
              <a:defRPr sz="2200" kern="1200">
                <a:solidFill>
                  <a:srgbClr val="000000"/>
                </a:solidFill>
                <a:latin typeface="Arial"/>
                <a:ea typeface="+mn-ea"/>
                <a:cs typeface="+mn-cs"/>
              </a:defRPr>
            </a:lvl5pPr>
            <a:lvl6pPr marL="2720975" algn="l" defTabSz="1088390" rtl="0" eaLnBrk="1" latinLnBrk="0" hangingPunct="1">
              <a:defRPr sz="2200" kern="1200">
                <a:solidFill>
                  <a:srgbClr val="000000"/>
                </a:solidFill>
                <a:latin typeface="Arial"/>
                <a:ea typeface="+mn-ea"/>
                <a:cs typeface="+mn-cs"/>
              </a:defRPr>
            </a:lvl6pPr>
            <a:lvl7pPr marL="3265170" algn="l" defTabSz="1088390" rtl="0" eaLnBrk="1" latinLnBrk="0" hangingPunct="1">
              <a:defRPr sz="2200" kern="1200">
                <a:solidFill>
                  <a:srgbClr val="000000"/>
                </a:solidFill>
                <a:latin typeface="Arial"/>
                <a:ea typeface="+mn-ea"/>
                <a:cs typeface="+mn-cs"/>
              </a:defRPr>
            </a:lvl7pPr>
            <a:lvl8pPr marL="3809365" algn="l" defTabSz="1088390" rtl="0" eaLnBrk="1" latinLnBrk="0" hangingPunct="1">
              <a:defRPr sz="2200" kern="1200">
                <a:solidFill>
                  <a:srgbClr val="000000"/>
                </a:solidFill>
                <a:latin typeface="Arial"/>
                <a:ea typeface="+mn-ea"/>
                <a:cs typeface="+mn-cs"/>
              </a:defRPr>
            </a:lvl8pPr>
            <a:lvl9pPr marL="4353560" algn="l" defTabSz="1088390" rtl="0" eaLnBrk="1" latinLnBrk="0" hangingPunct="1">
              <a:defRPr sz="2200" kern="1200">
                <a:solidFill>
                  <a:srgbClr val="000000"/>
                </a:solidFill>
                <a:latin typeface="Arial"/>
                <a:ea typeface="+mn-ea"/>
                <a:cs typeface="+mn-cs"/>
              </a:defRPr>
            </a:lvl9pPr>
          </a:lstStyle>
          <a:p>
            <a:pPr marL="0" lvl="1">
              <a:lnSpc>
                <a:spcPct val="150000"/>
              </a:lnSpc>
              <a:buClr>
                <a:srgbClr val="000000"/>
              </a:buClr>
            </a:pPr>
            <a:r>
              <a:rPr lang="zh-CN" altLang="en-US" sz="2000" b="1">
                <a:solidFill>
                  <a:srgbClr val="000000"/>
                </a:solidFill>
                <a:latin typeface="汉仪正圆 55简" panose="00020600040101010101" charset="-122"/>
                <a:ea typeface="汉仪正圆 55简" panose="00020600040101010101" charset="-122"/>
                <a:cs typeface="汉仪正圆 55简" panose="00020600040101010101" charset="-122"/>
                <a:sym typeface="+mn-ea"/>
              </a:rPr>
              <a:t>维持期典型表现</a:t>
            </a:r>
            <a:endParaRPr lang="en-US" altLang="zh-CN" sz="2000" b="1">
              <a:solidFill>
                <a:srgbClr val="000000"/>
              </a:solidFill>
              <a:latin typeface="汉仪正圆 55简" panose="00020600040101010101" charset="-122"/>
              <a:ea typeface="汉仪正圆 55简" panose="00020600040101010101" charset="-122"/>
              <a:cs typeface="汉仪正圆 55简" panose="00020600040101010101" charset="-122"/>
              <a:sym typeface="+mn-ea"/>
            </a:endParaRPr>
          </a:p>
          <a:p>
            <a:pPr marL="342900" lvl="1" indent="-342900">
              <a:lnSpc>
                <a:spcPct val="150000"/>
              </a:lnSpc>
              <a:buClr>
                <a:srgbClr val="000000"/>
              </a:buClr>
              <a:buFont typeface="Wingdings" panose="05000000000000000000" pitchFamily="2" charset="2"/>
              <a:buChar char="Ø"/>
            </a:pPr>
            <a:r>
              <a:rPr lang="zh-CN" altLang="en-US" sz="2000" b="1">
                <a:solidFill>
                  <a:srgbClr val="000000"/>
                </a:solidFill>
                <a:latin typeface="汉仪正圆 55简" panose="00020600040101010101" charset="-122"/>
                <a:ea typeface="汉仪正圆 55简" panose="00020600040101010101" charset="-122"/>
                <a:cs typeface="汉仪正圆 55简" panose="00020600040101010101" charset="-122"/>
              </a:rPr>
              <a:t>全身表现</a:t>
            </a:r>
            <a:endPar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endParaRPr>
          </a:p>
          <a:p>
            <a:pPr marL="720725" lvl="3" indent="-363855">
              <a:lnSpc>
                <a:spcPct val="150000"/>
              </a:lnSpc>
              <a:buFont typeface="Arial" pitchFamily="34" charset="0"/>
              <a:buChar char="•"/>
            </a:pPr>
            <a:r>
              <a:rPr lang="en-US" altLang="zh-CN" sz="2000" b="1" err="1">
                <a:solidFill>
                  <a:srgbClr val="000000"/>
                </a:solidFill>
                <a:latin typeface="汉仪正圆 55简" panose="00020600040101010101" charset="-122"/>
                <a:ea typeface="汉仪正圆 55简" panose="00020600040101010101" charset="-122"/>
                <a:cs typeface="汉仪正圆 55简" panose="00020600040101010101" charset="-122"/>
              </a:rPr>
              <a:t>消化系统：</a:t>
            </a:r>
            <a:r>
              <a:rPr lang="en-US" altLang="zh-CN" sz="2000" err="1">
                <a:solidFill>
                  <a:srgbClr val="000000"/>
                </a:solidFill>
                <a:latin typeface="汉仪正圆 55简" panose="00020600040101010101" charset="-122"/>
                <a:ea typeface="汉仪正圆 55简" panose="00020600040101010101" charset="-122"/>
                <a:cs typeface="汉仪正圆 55简" panose="00020600040101010101" charset="-122"/>
              </a:rPr>
              <a:t>食欲减退、恶心、呕吐、腹胀、消化道出血</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a:t>
            </a:r>
            <a:endParaRPr lang="en-US" altLang="zh-CN" sz="2000">
              <a:solidFill>
                <a:srgbClr val="000000"/>
              </a:solidFill>
              <a:latin typeface="汉仪正圆 55简" panose="00020600040101010101" charset="-122"/>
              <a:ea typeface="汉仪正圆 55简" panose="00020600040101010101" charset="-122"/>
              <a:cs typeface="汉仪正圆 55简" panose="00020600040101010101" charset="-122"/>
            </a:endParaRPr>
          </a:p>
          <a:p>
            <a:pPr marL="720725" lvl="3" indent="-363855">
              <a:lnSpc>
                <a:spcPct val="150000"/>
              </a:lnSpc>
              <a:buFont typeface="Arial" pitchFamily="34" charset="0"/>
              <a:buChar char="•"/>
            </a:pPr>
            <a:r>
              <a:rPr lang="en-US" altLang="zh-CN" sz="2000" b="1" err="1">
                <a:solidFill>
                  <a:srgbClr val="000000"/>
                </a:solidFill>
                <a:latin typeface="汉仪正圆 55简" panose="00020600040101010101" charset="-122"/>
                <a:ea typeface="汉仪正圆 55简" panose="00020600040101010101" charset="-122"/>
                <a:cs typeface="汉仪正圆 55简" panose="00020600040101010101" charset="-122"/>
              </a:rPr>
              <a:t>呼吸系统：</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肺水肿、肺部感染</a:t>
            </a:r>
            <a:r>
              <a:rPr lang="zh-CN" altLang="en-US" sz="2000" b="1">
                <a:solidFill>
                  <a:srgbClr val="000000"/>
                </a:solidFill>
                <a:latin typeface="汉仪正圆 55简" panose="00020600040101010101" charset="-122"/>
                <a:ea typeface="汉仪正圆 55简" panose="00020600040101010101" charset="-122"/>
                <a:cs typeface="汉仪正圆 55简" panose="00020600040101010101" charset="-122"/>
              </a:rPr>
              <a:t>→</a:t>
            </a:r>
            <a:r>
              <a:rPr lang="zh-CN" altLang="zh-CN" sz="2000">
                <a:solidFill>
                  <a:srgbClr val="000000"/>
                </a:solidFill>
                <a:latin typeface="汉仪正圆 55简" panose="00020600040101010101" charset="-122"/>
                <a:ea typeface="汉仪正圆 55简" panose="00020600040101010101" charset="-122"/>
                <a:cs typeface="汉仪正圆 55简" panose="00020600040101010101" charset="-122"/>
              </a:rPr>
              <a:t>气促、呼吸困难、咳嗽</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a:t>
            </a:r>
            <a:endParaRPr lang="en-US" altLang="zh-CN" sz="2000">
              <a:solidFill>
                <a:srgbClr val="000000"/>
              </a:solidFill>
              <a:latin typeface="汉仪正圆 55简" panose="00020600040101010101" charset="-122"/>
              <a:ea typeface="汉仪正圆 55简" panose="00020600040101010101" charset="-122"/>
              <a:cs typeface="汉仪正圆 55简" panose="00020600040101010101" charset="-122"/>
            </a:endParaRPr>
          </a:p>
          <a:p>
            <a:pPr marL="720725" lvl="3" indent="-363855">
              <a:lnSpc>
                <a:spcPct val="150000"/>
              </a:lnSpc>
              <a:buFont typeface="Arial" pitchFamily="34" charset="0"/>
              <a:buChar char="•"/>
            </a:pPr>
            <a:r>
              <a:rPr lang="en-US" altLang="zh-CN" sz="2000" b="1" err="1">
                <a:solidFill>
                  <a:srgbClr val="000000"/>
                </a:solidFill>
                <a:latin typeface="汉仪正圆 55简" panose="00020600040101010101" charset="-122"/>
                <a:ea typeface="汉仪正圆 55简" panose="00020600040101010101" charset="-122"/>
                <a:cs typeface="汉仪正圆 55简" panose="00020600040101010101" charset="-122"/>
              </a:rPr>
              <a:t>循环系统：</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心源性呼吸困难、心悸、</a:t>
            </a:r>
            <a:r>
              <a:rPr lang="en-US" altLang="zh-CN" sz="2000" err="1">
                <a:solidFill>
                  <a:srgbClr val="000000"/>
                </a:solidFill>
                <a:latin typeface="汉仪正圆 55简" panose="00020600040101010101" charset="-122"/>
                <a:ea typeface="汉仪正圆 55简" panose="00020600040101010101" charset="-122"/>
                <a:cs typeface="汉仪正圆 55简" panose="00020600040101010101" charset="-122"/>
              </a:rPr>
              <a:t>心律失常及心肌病变</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a:t>
            </a:r>
            <a:endParaRPr lang="en-US" altLang="zh-CN" sz="2000">
              <a:solidFill>
                <a:srgbClr val="000000"/>
              </a:solidFill>
              <a:latin typeface="汉仪正圆 55简" panose="00020600040101010101" charset="-122"/>
              <a:ea typeface="汉仪正圆 55简" panose="00020600040101010101" charset="-122"/>
              <a:cs typeface="汉仪正圆 55简" panose="00020600040101010101" charset="-122"/>
            </a:endParaRPr>
          </a:p>
          <a:p>
            <a:pPr marL="720725" lvl="3" indent="-363855">
              <a:lnSpc>
                <a:spcPct val="150000"/>
              </a:lnSpc>
              <a:buFont typeface="Arial" pitchFamily="34" charset="0"/>
              <a:buChar char="•"/>
            </a:pPr>
            <a:r>
              <a:rPr lang="en-US" altLang="zh-CN" sz="2000" b="1" err="1">
                <a:solidFill>
                  <a:srgbClr val="000000"/>
                </a:solidFill>
                <a:latin typeface="汉仪正圆 55简" panose="00020600040101010101" charset="-122"/>
                <a:ea typeface="汉仪正圆 55简" panose="00020600040101010101" charset="-122"/>
                <a:cs typeface="汉仪正圆 55简" panose="00020600040101010101" charset="-122"/>
              </a:rPr>
              <a:t>神经系统：</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尿毒症脑病→</a:t>
            </a:r>
            <a:r>
              <a:rPr lang="en-US" altLang="zh-CN" sz="2000" err="1">
                <a:solidFill>
                  <a:srgbClr val="000000"/>
                </a:solidFill>
                <a:latin typeface="汉仪正圆 55简" panose="00020600040101010101" charset="-122"/>
                <a:ea typeface="汉仪正圆 55简" panose="00020600040101010101" charset="-122"/>
                <a:cs typeface="汉仪正圆 55简" panose="00020600040101010101" charset="-122"/>
              </a:rPr>
              <a:t>意识障碍、躁动、谵妄、抽搐、昏迷</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a:t>
            </a:r>
            <a:endParaRPr lang="en-US" altLang="zh-CN" sz="2000">
              <a:solidFill>
                <a:srgbClr val="000000"/>
              </a:solidFill>
              <a:latin typeface="汉仪正圆 55简" panose="00020600040101010101" charset="-122"/>
              <a:ea typeface="汉仪正圆 55简" panose="00020600040101010101" charset="-122"/>
              <a:cs typeface="汉仪正圆 55简" panose="00020600040101010101" charset="-122"/>
            </a:endParaRPr>
          </a:p>
          <a:p>
            <a:pPr marL="720725" lvl="3" indent="-363855">
              <a:lnSpc>
                <a:spcPct val="150000"/>
              </a:lnSpc>
              <a:buFont typeface="Arial" pitchFamily="34" charset="0"/>
              <a:buChar char="•"/>
            </a:pPr>
            <a:r>
              <a:rPr lang="en-US" altLang="zh-CN" sz="2000" b="1" err="1">
                <a:solidFill>
                  <a:srgbClr val="000000"/>
                </a:solidFill>
                <a:latin typeface="汉仪正圆 55简" panose="00020600040101010101" charset="-122"/>
                <a:ea typeface="汉仪正圆 55简" panose="00020600040101010101" charset="-122"/>
                <a:cs typeface="汉仪正圆 55简" panose="00020600040101010101" charset="-122"/>
              </a:rPr>
              <a:t>血液系统：</a:t>
            </a:r>
            <a:r>
              <a:rPr lang="en-US" altLang="zh-CN" sz="2000" err="1">
                <a:solidFill>
                  <a:srgbClr val="000000"/>
                </a:solidFill>
                <a:latin typeface="汉仪正圆 55简" panose="00020600040101010101" charset="-122"/>
                <a:ea typeface="汉仪正圆 55简" panose="00020600040101010101" charset="-122"/>
                <a:cs typeface="汉仪正圆 55简" panose="00020600040101010101" charset="-122"/>
              </a:rPr>
              <a:t>出血倾向</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a:t>
            </a:r>
            <a:r>
              <a:rPr lang="en-US" altLang="zh-CN" sz="2000" err="1">
                <a:solidFill>
                  <a:srgbClr val="000000"/>
                </a:solidFill>
                <a:latin typeface="汉仪正圆 55简" panose="00020600040101010101" charset="-122"/>
                <a:ea typeface="汉仪正圆 55简" panose="00020600040101010101" charset="-122"/>
                <a:cs typeface="汉仪正圆 55简" panose="00020600040101010101" charset="-122"/>
              </a:rPr>
              <a:t>轻度贫血</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a:t>
            </a:r>
            <a:r>
              <a:rPr lang="zh-CN" altLang="zh-CN" sz="2000">
                <a:solidFill>
                  <a:srgbClr val="000000"/>
                </a:solidFill>
                <a:latin typeface="汉仪正圆 55简" panose="00020600040101010101" charset="-122"/>
                <a:ea typeface="汉仪正圆 55简" panose="00020600040101010101" charset="-122"/>
                <a:cs typeface="汉仪正圆 55简" panose="00020600040101010101" charset="-122"/>
              </a:rPr>
              <a:t>皮肤、黏膜、牙龈出血，头晕、乏力</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a:t>
            </a:r>
            <a:endParaRPr lang="en-US" altLang="zh-CN" sz="2000">
              <a:solidFill>
                <a:srgbClr val="000000"/>
              </a:solidFill>
              <a:latin typeface="汉仪正圆 55简" panose="00020600040101010101" charset="-122"/>
              <a:ea typeface="汉仪正圆 55简" panose="00020600040101010101" charset="-122"/>
              <a:cs typeface="汉仪正圆 55简" panose="00020600040101010101" charset="-122"/>
            </a:endParaRPr>
          </a:p>
          <a:p>
            <a:pPr marL="720725" lvl="3" indent="-363855">
              <a:lnSpc>
                <a:spcPct val="150000"/>
              </a:lnSpc>
              <a:buFont typeface="Arial" pitchFamily="34" charset="0"/>
              <a:buChar char="•"/>
            </a:pPr>
            <a:r>
              <a:rPr lang="zh-CN" altLang="en-US" sz="2000" b="1">
                <a:solidFill>
                  <a:srgbClr val="000000"/>
                </a:solidFill>
                <a:latin typeface="汉仪正圆 55简" panose="00020600040101010101" charset="-122"/>
                <a:ea typeface="汉仪正圆 55简" panose="00020600040101010101" charset="-122"/>
                <a:cs typeface="汉仪正圆 55简" panose="00020600040101010101" charset="-122"/>
              </a:rPr>
              <a:t>感染：</a:t>
            </a:r>
            <a:r>
              <a:rPr lang="zh-CN" altLang="zh-CN" sz="2000">
                <a:solidFill>
                  <a:srgbClr val="000000"/>
                </a:solidFill>
                <a:latin typeface="汉仪正圆 55简" panose="00020600040101010101" charset="-122"/>
                <a:ea typeface="汉仪正圆 55简" panose="00020600040101010101" charset="-122"/>
                <a:cs typeface="汉仪正圆 55简" panose="00020600040101010101" charset="-122"/>
              </a:rPr>
              <a:t>肺部、泌尿道、伤口</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a:t>
            </a:r>
            <a:r>
              <a:rPr lang="zh-CN" altLang="zh-CN" sz="2000">
                <a:solidFill>
                  <a:srgbClr val="000000"/>
                </a:solidFill>
                <a:latin typeface="汉仪正圆 55简" panose="00020600040101010101" charset="-122"/>
                <a:ea typeface="汉仪正圆 55简" panose="00020600040101010101" charset="-122"/>
                <a:cs typeface="汉仪正圆 55简" panose="00020600040101010101" charset="-122"/>
              </a:rPr>
              <a:t>全身</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感染。</a:t>
            </a:r>
            <a:endParaRPr lang="en-US" altLang="zh-CN" sz="2000">
              <a:solidFill>
                <a:srgbClr val="000000"/>
              </a:solidFill>
              <a:latin typeface="汉仪正圆 55简" panose="00020600040101010101" charset="-122"/>
              <a:ea typeface="汉仪正圆 55简" panose="00020600040101010101" charset="-122"/>
              <a:cs typeface="汉仪正圆 55简" panose="00020600040101010101" charset="-122"/>
            </a:endParaRPr>
          </a:p>
          <a:p>
            <a:pPr marL="342900" lvl="1" indent="-342900">
              <a:lnSpc>
                <a:spcPct val="150000"/>
              </a:lnSpc>
              <a:buFont typeface="Wingdings" panose="05000000000000000000" pitchFamily="2" charset="2"/>
              <a:buChar char="Ø"/>
            </a:pPr>
            <a:r>
              <a:rPr lang="en-US" altLang="zh-CN" sz="2000" b="1" err="1">
                <a:solidFill>
                  <a:srgbClr val="000000"/>
                </a:solidFill>
                <a:latin typeface="汉仪正圆 55简" panose="00020600040101010101" charset="-122"/>
                <a:ea typeface="汉仪正圆 55简" panose="00020600040101010101" charset="-122"/>
                <a:cs typeface="汉仪正圆 55简" panose="00020600040101010101" charset="-122"/>
              </a:rPr>
              <a:t>水、电解质和酸碱平衡紊乱</a:t>
            </a:r>
            <a:r>
              <a:rPr lang="zh-CN" altLang="en-US" sz="2000" b="1">
                <a:solidFill>
                  <a:srgbClr val="000000"/>
                </a:solidFill>
                <a:latin typeface="汉仪正圆 55简" panose="00020600040101010101" charset="-122"/>
                <a:ea typeface="汉仪正圆 55简" panose="00020600040101010101" charset="-122"/>
                <a:cs typeface="汉仪正圆 55简" panose="00020600040101010101" charset="-122"/>
              </a:rPr>
              <a:t>：</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水过多、</a:t>
            </a:r>
            <a:r>
              <a:rPr lang="en-US" altLang="zh-CN" sz="2000" err="1">
                <a:solidFill>
                  <a:srgbClr val="000000"/>
                </a:solidFill>
                <a:latin typeface="汉仪正圆 55简" panose="00020600040101010101" charset="-122"/>
                <a:ea typeface="汉仪正圆 55简" panose="00020600040101010101" charset="-122"/>
                <a:cs typeface="汉仪正圆 55简" panose="00020600040101010101" charset="-122"/>
                <a:sym typeface="+mn-ea"/>
              </a:rPr>
              <a:t>代谢性酸中毒</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sym typeface="+mn-ea"/>
              </a:rPr>
              <a:t>、</a:t>
            </a:r>
            <a:r>
              <a:rPr lang="en-US" altLang="zh-CN" sz="2000">
                <a:solidFill>
                  <a:srgbClr val="000000"/>
                </a:solidFill>
                <a:latin typeface="汉仪正圆 55简" panose="00020600040101010101" charset="-122"/>
                <a:ea typeface="汉仪正圆 55简" panose="00020600040101010101" charset="-122"/>
                <a:cs typeface="汉仪正圆 55简" panose="00020600040101010101" charset="-122"/>
                <a:sym typeface="+mn-ea"/>
              </a:rPr>
              <a:t>高钾血症</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sym typeface="+mn-ea"/>
              </a:rPr>
              <a:t>、</a:t>
            </a:r>
            <a:r>
              <a:rPr lang="en-US" altLang="zh-CN" sz="2000" err="1">
                <a:solidFill>
                  <a:srgbClr val="000000"/>
                </a:solidFill>
                <a:latin typeface="汉仪正圆 55简" panose="00020600040101010101" charset="-122"/>
                <a:ea typeface="汉仪正圆 55简" panose="00020600040101010101" charset="-122"/>
                <a:cs typeface="汉仪正圆 55简" panose="00020600040101010101" charset="-122"/>
                <a:sym typeface="+mn-ea"/>
              </a:rPr>
              <a:t>低钠血症</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sym typeface="+mn-ea"/>
              </a:rPr>
              <a:t>、</a:t>
            </a:r>
            <a:r>
              <a:rPr lang="zh-CN" altLang="zh-CN" sz="2000">
                <a:solidFill>
                  <a:srgbClr val="000000"/>
                </a:solidFill>
                <a:latin typeface="汉仪正圆 55简" panose="00020600040101010101" charset="-122"/>
                <a:ea typeface="汉仪正圆 55简" panose="00020600040101010101" charset="-122"/>
                <a:cs typeface="汉仪正圆 55简" panose="00020600040101010101" charset="-122"/>
              </a:rPr>
              <a:t>低钙</a:t>
            </a:r>
            <a:r>
              <a:rPr lang="en-US" altLang="zh-CN" sz="2000" err="1">
                <a:solidFill>
                  <a:srgbClr val="000000"/>
                </a:solidFill>
                <a:latin typeface="汉仪正圆 55简" panose="00020600040101010101" charset="-122"/>
                <a:ea typeface="汉仪正圆 55简" panose="00020600040101010101" charset="-122"/>
                <a:cs typeface="汉仪正圆 55简" panose="00020600040101010101" charset="-122"/>
                <a:sym typeface="+mn-ea"/>
              </a:rPr>
              <a:t>血症</a:t>
            </a:r>
            <a:r>
              <a:rPr lang="zh-CN" altLang="zh-CN" sz="2000">
                <a:solidFill>
                  <a:srgbClr val="000000"/>
                </a:solidFill>
                <a:latin typeface="汉仪正圆 55简" panose="00020600040101010101" charset="-122"/>
                <a:ea typeface="汉仪正圆 55简" panose="00020600040101010101" charset="-122"/>
                <a:cs typeface="汉仪正圆 55简" panose="00020600040101010101" charset="-122"/>
              </a:rPr>
              <a:t>、高磷</a:t>
            </a:r>
            <a:r>
              <a:rPr lang="en-US" altLang="zh-CN" sz="2000" err="1">
                <a:solidFill>
                  <a:srgbClr val="000000"/>
                </a:solidFill>
                <a:latin typeface="汉仪正圆 55简" panose="00020600040101010101" charset="-122"/>
                <a:ea typeface="汉仪正圆 55简" panose="00020600040101010101" charset="-122"/>
                <a:cs typeface="汉仪正圆 55简" panose="00020600040101010101" charset="-122"/>
                <a:sym typeface="+mn-ea"/>
              </a:rPr>
              <a:t>血症</a:t>
            </a:r>
            <a:r>
              <a:rPr lang="zh-CN" altLang="zh-CN" sz="2000">
                <a:solidFill>
                  <a:srgbClr val="000000"/>
                </a:solidFill>
                <a:latin typeface="汉仪正圆 55简" panose="00020600040101010101" charset="-122"/>
                <a:ea typeface="汉仪正圆 55简" panose="00020600040101010101" charset="-122"/>
                <a:cs typeface="汉仪正圆 55简" panose="00020600040101010101" charset="-122"/>
              </a:rPr>
              <a:t>、低氯血症</a:t>
            </a:r>
            <a:r>
              <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rPr>
              <a:t>。</a:t>
            </a:r>
            <a:endParaRPr lang="zh-CN" altLang="en-US" sz="2000">
              <a:solidFill>
                <a:srgbClr val="000000"/>
              </a:solidFill>
              <a:latin typeface="汉仪正圆 55简" panose="00020600040101010101" charset="-122"/>
              <a:ea typeface="汉仪正圆 55简" panose="00020600040101010101" charset="-122"/>
              <a:cs typeface="汉仪正圆 55简" panose="00020600040101010101" charset="-122"/>
            </a:endParaRPr>
          </a:p>
        </p:txBody>
      </p:sp>
      <p:sp>
        <p:nvSpPr>
          <p:cNvPr id="2" name="TextBox 8"/>
          <p:cNvSpPr txBox="1">
            <a:spLocks noChangeArrowheads="1"/>
          </p:cNvSpPr>
          <p:nvPr>
            <p:custDataLst>
              <p:tags r:id="rId10"/>
            </p:custDataLst>
          </p:nvPr>
        </p:nvSpPr>
        <p:spPr bwMode="auto">
          <a:xfrm>
            <a:off x="759698" y="223183"/>
            <a:ext cx="10808115" cy="6457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50000"/>
              </a:lnSpc>
            </a:pPr>
            <a:r>
              <a:rPr lang="zh-CN" altLang="en-US" sz="2800" b="1">
                <a:solidFill>
                  <a:schemeClr val="lt1"/>
                </a:solidFill>
                <a:latin typeface="汉仪正圆 55简" panose="00020600040101010101" charset="-122"/>
                <a:ea typeface="汉仪正圆 55简" panose="00020600040101010101" charset="-122"/>
                <a:sym typeface="Arial" pitchFamily="34" charset="0"/>
              </a:rPr>
              <a:t>三、</a:t>
            </a:r>
            <a:r>
              <a:rPr lang="zh-CN" altLang="en-US" sz="2800" b="1">
                <a:solidFill>
                  <a:schemeClr val="lt1"/>
                </a:solidFill>
                <a:latin typeface="汉仪正圆 55简" panose="00020600040101010101" charset="-122"/>
                <a:ea typeface="汉仪正圆 55简" panose="00020600040101010101" charset="-122"/>
                <a:sym typeface="+mn-ea"/>
              </a:rPr>
              <a:t>临床表现、实验室及其他检查</a:t>
            </a:r>
            <a:endParaRPr lang="zh-CN" altLang="en-US" sz="2800" b="1">
              <a:solidFill>
                <a:schemeClr val="lt1"/>
              </a:solidFill>
              <a:latin typeface="汉仪正圆 55简" panose="00020600040101010101" charset="-122"/>
              <a:ea typeface="汉仪正圆 55简" panose="00020600040101010101" charset="-122"/>
              <a:sym typeface="+mn-ea"/>
            </a:endParaRPr>
          </a:p>
        </p:txBody>
      </p:sp>
    </p:spTree>
    <p:custDataLst>
      <p:tags r:id="rId11"/>
    </p:custDataLst>
  </p:cSld>
  <p:clrMapOvr>
    <a:masterClrMapping/>
  </p:clrMapOvr>
  <mc:AlternateContent>
    <mc:Choice xmlns:p14="http://schemas.microsoft.com/office/powerpoint/2010/main" Requires="p14">
      <p:transition spd="slow" advTm="2376" p14:dur="1500">
        <p:random/>
      </p:transition>
    </mc:Choice>
    <mc:Fallback>
      <p:transition spd="slow" advTm="2376">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2"/>
        </a:solidFill>
        <a:effectLst/>
      </p:bgPr>
    </p:bg>
    <p:spTree>
      <p:nvGrpSpPr>
        <p:cNvPr id="1" name=""/>
        <p:cNvGrpSpPr/>
        <p:nvPr/>
      </p:nvGrpSpPr>
      <p:grpSpPr>
        <a:xfrm>
          <a:off x="0" y="0"/>
          <a:ext cx="0" cy="0"/>
        </a:xfrm>
      </p:grpSpPr>
      <p:pic>
        <p:nvPicPr>
          <p:cNvPr id="22" name="图片 21" descr="ppt5的副本-30"/>
          <p:cNvPicPr>
            <a:picLocks noChangeAspect="1"/>
          </p:cNvPicPr>
          <p:nvPr>
            <p:custDataLst>
              <p:tags r:id="rId4"/>
            </p:custDataLst>
          </p:nvPr>
        </p:nvPicPr>
        <p:blipFill>
          <a:blip r:embed="rId3"/>
          <a:stretch>
            <a:fillRect/>
          </a:stretch>
        </p:blipFill>
        <p:spPr>
          <a:xfrm>
            <a:off x="0" y="317"/>
            <a:ext cx="12191351" cy="6859905"/>
          </a:xfrm>
          <a:prstGeom prst="rect">
            <a:avLst/>
          </a:prstGeom>
        </p:spPr>
      </p:pic>
      <p:pic>
        <p:nvPicPr>
          <p:cNvPr id="5" name="图片 4" descr="ppt4_画板 1 副本 37"/>
          <p:cNvPicPr>
            <a:picLocks noChangeAspect="1"/>
          </p:cNvPicPr>
          <p:nvPr>
            <p:custDataLst>
              <p:tags r:id="rId6"/>
            </p:custDataLst>
          </p:nvPr>
        </p:nvPicPr>
        <p:blipFill>
          <a:blip r:embed="rId5"/>
          <a:stretch>
            <a:fillRect/>
          </a:stretch>
        </p:blipFill>
        <p:spPr>
          <a:xfrm>
            <a:off x="824250" y="525284"/>
            <a:ext cx="11366479" cy="5809338"/>
          </a:xfrm>
          <a:prstGeom prst="rect">
            <a:avLst/>
          </a:prstGeom>
        </p:spPr>
      </p:pic>
      <p:pic>
        <p:nvPicPr>
          <p:cNvPr id="3" name="图片 2" descr="ppt5的副本_画板 1 副本 51"/>
          <p:cNvPicPr>
            <a:picLocks noChangeAspect="1"/>
          </p:cNvPicPr>
          <p:nvPr>
            <p:custDataLst>
              <p:tags r:id="rId8"/>
            </p:custDataLst>
          </p:nvPr>
        </p:nvPicPr>
        <p:blipFill>
          <a:blip r:embed="rId7"/>
          <a:stretch>
            <a:fillRect/>
          </a:stretch>
        </p:blipFill>
        <p:spPr>
          <a:xfrm>
            <a:off x="0" y="5207978"/>
            <a:ext cx="1710962" cy="1651927"/>
          </a:xfrm>
          <a:prstGeom prst="rect">
            <a:avLst/>
          </a:prstGeom>
        </p:spPr>
      </p:pic>
      <p:sp>
        <p:nvSpPr>
          <p:cNvPr id="29" name="文本框 24"/>
          <p:cNvSpPr txBox="1"/>
          <p:nvPr>
            <p:custDataLst>
              <p:tags r:id="rId9"/>
            </p:custDataLst>
          </p:nvPr>
        </p:nvSpPr>
        <p:spPr>
          <a:xfrm>
            <a:off x="609094" y="2885857"/>
            <a:ext cx="2096770" cy="584835"/>
          </a:xfrm>
          <a:prstGeom prst="rect">
            <a:avLst/>
          </a:prstGeom>
          <a:noFill/>
        </p:spPr>
        <p:txBody>
          <a:bodyPr wrap="square" lIns="124048" tIns="62024" rIns="124048" bIns="62024" rtlCol="0">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50000"/>
              </a:lnSpc>
            </a:pPr>
            <a:r>
              <a:rPr lang="zh-CN" altLang="en-US" sz="2000" b="1">
                <a:solidFill>
                  <a:schemeClr val="dk1"/>
                </a:solidFill>
                <a:latin typeface="汉仪正圆 55简" panose="00020600040101010101" charset="-122"/>
                <a:ea typeface="汉仪正圆 55简" panose="00020600040101010101" charset="-122"/>
                <a:sym typeface="inpin heiti" panose="00000500000000000000" pitchFamily="2" charset="-122"/>
              </a:rPr>
              <a:t>血液检查</a:t>
            </a:r>
            <a:endParaRPr lang="zh-CN" altLang="en-US" sz="2000" b="1">
              <a:solidFill>
                <a:schemeClr val="dk1"/>
              </a:solidFill>
              <a:latin typeface="汉仪正圆 55简" panose="00020600040101010101" charset="-122"/>
              <a:ea typeface="汉仪正圆 55简" panose="00020600040101010101" charset="-122"/>
              <a:sym typeface="inpin heiti" panose="00000500000000000000" pitchFamily="2" charset="-122"/>
            </a:endParaRPr>
          </a:p>
        </p:txBody>
      </p:sp>
      <p:sp>
        <p:nvSpPr>
          <p:cNvPr id="31" name="文本框 26"/>
          <p:cNvSpPr txBox="1"/>
          <p:nvPr>
            <p:custDataLst>
              <p:tags r:id="rId10"/>
            </p:custDataLst>
          </p:nvPr>
        </p:nvSpPr>
        <p:spPr>
          <a:xfrm>
            <a:off x="3881725" y="2885857"/>
            <a:ext cx="2069465" cy="584835"/>
          </a:xfrm>
          <a:prstGeom prst="rect">
            <a:avLst/>
          </a:prstGeom>
          <a:noFill/>
        </p:spPr>
        <p:txBody>
          <a:bodyPr wrap="square" lIns="124048" tIns="62024" rIns="124048" bIns="62024" rtlCol="0">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50000"/>
              </a:lnSpc>
            </a:pPr>
            <a:r>
              <a:rPr lang="zh-CN" altLang="en-US" sz="2000" b="1">
                <a:solidFill>
                  <a:schemeClr val="dk1"/>
                </a:solidFill>
                <a:latin typeface="汉仪正圆 55简" panose="00020600040101010101" charset="-122"/>
                <a:ea typeface="汉仪正圆 55简" panose="00020600040101010101" charset="-122"/>
                <a:sym typeface="inpin heiti" panose="00000500000000000000" pitchFamily="2" charset="-122"/>
              </a:rPr>
              <a:t>尿液检查</a:t>
            </a:r>
            <a:endParaRPr lang="zh-CN" altLang="en-US" sz="2000" b="1">
              <a:solidFill>
                <a:schemeClr val="dk1"/>
              </a:solidFill>
              <a:latin typeface="汉仪正圆 55简" panose="00020600040101010101" charset="-122"/>
              <a:ea typeface="汉仪正圆 55简" panose="00020600040101010101" charset="-122"/>
              <a:sym typeface="inpin heiti" panose="00000500000000000000" pitchFamily="2" charset="-122"/>
            </a:endParaRPr>
          </a:p>
        </p:txBody>
      </p:sp>
      <p:sp>
        <p:nvSpPr>
          <p:cNvPr id="33" name="文本框 18"/>
          <p:cNvSpPr txBox="1"/>
          <p:nvPr>
            <p:custDataLst>
              <p:tags r:id="rId11"/>
            </p:custDataLst>
          </p:nvPr>
        </p:nvSpPr>
        <p:spPr>
          <a:xfrm>
            <a:off x="6671270" y="2885857"/>
            <a:ext cx="2194560" cy="584835"/>
          </a:xfrm>
          <a:prstGeom prst="rect">
            <a:avLst/>
          </a:prstGeom>
          <a:noFill/>
        </p:spPr>
        <p:txBody>
          <a:bodyPr wrap="square" lIns="124048" tIns="62024" rIns="124048" bIns="62024" rtlCol="0">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50000"/>
              </a:lnSpc>
            </a:pPr>
            <a:r>
              <a:rPr lang="zh-CN" altLang="en-US" sz="2000" b="1">
                <a:solidFill>
                  <a:schemeClr val="dk1"/>
                </a:solidFill>
                <a:latin typeface="汉仪正圆 55简" panose="00020600040101010101" charset="-122"/>
                <a:ea typeface="汉仪正圆 55简" panose="00020600040101010101" charset="-122"/>
                <a:sym typeface="inpin heiti" panose="00000500000000000000" pitchFamily="2" charset="-122"/>
              </a:rPr>
              <a:t>影像学检查</a:t>
            </a:r>
            <a:endParaRPr lang="zh-CN" altLang="en-US" sz="2000" b="1">
              <a:solidFill>
                <a:schemeClr val="dk1"/>
              </a:solidFill>
              <a:latin typeface="汉仪正圆 55简" panose="00020600040101010101" charset="-122"/>
              <a:ea typeface="汉仪正圆 55简" panose="00020600040101010101" charset="-122"/>
              <a:sym typeface="inpin heiti" panose="00000500000000000000" pitchFamily="2" charset="-122"/>
            </a:endParaRPr>
          </a:p>
        </p:txBody>
      </p:sp>
      <p:sp>
        <p:nvSpPr>
          <p:cNvPr id="37" name="文本框 30"/>
          <p:cNvSpPr txBox="1"/>
          <p:nvPr>
            <p:custDataLst>
              <p:tags r:id="rId12"/>
            </p:custDataLst>
          </p:nvPr>
        </p:nvSpPr>
        <p:spPr>
          <a:xfrm>
            <a:off x="9191550" y="2885857"/>
            <a:ext cx="2454275" cy="584835"/>
          </a:xfrm>
          <a:prstGeom prst="rect">
            <a:avLst/>
          </a:prstGeom>
          <a:noFill/>
        </p:spPr>
        <p:txBody>
          <a:bodyPr wrap="square" lIns="124048" tIns="62024" rIns="124048" bIns="62024" rtlCol="0">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50000"/>
              </a:lnSpc>
            </a:pPr>
            <a:r>
              <a:rPr lang="zh-CN" altLang="en-US" sz="2000" b="1">
                <a:solidFill>
                  <a:schemeClr val="dk1"/>
                </a:solidFill>
                <a:latin typeface="汉仪正圆 55简" panose="00020600040101010101" charset="-122"/>
                <a:ea typeface="汉仪正圆 55简" panose="00020600040101010101" charset="-122"/>
                <a:sym typeface="inpin heiti" panose="00000500000000000000" pitchFamily="2" charset="-122"/>
              </a:rPr>
              <a:t>肾活组织检查</a:t>
            </a:r>
            <a:endParaRPr lang="zh-CN" altLang="en-US" sz="2000" b="1">
              <a:solidFill>
                <a:schemeClr val="dk1"/>
              </a:solidFill>
              <a:latin typeface="汉仪正圆 55简" panose="00020600040101010101" charset="-122"/>
              <a:ea typeface="汉仪正圆 55简" panose="00020600040101010101" charset="-122"/>
              <a:sym typeface="inpin heiti" panose="00000500000000000000" pitchFamily="2" charset="-122"/>
            </a:endParaRPr>
          </a:p>
        </p:txBody>
      </p:sp>
      <p:sp>
        <p:nvSpPr>
          <p:cNvPr id="39" name="TextBox 38"/>
          <p:cNvSpPr txBox="1"/>
          <p:nvPr>
            <p:custDataLst>
              <p:tags r:id="rId13"/>
            </p:custDataLst>
          </p:nvPr>
        </p:nvSpPr>
        <p:spPr>
          <a:xfrm>
            <a:off x="550590" y="3447792"/>
            <a:ext cx="2677879" cy="2861310"/>
          </a:xfrm>
          <a:prstGeom prst="rect">
            <a:avLst/>
          </a:prstGeom>
          <a:noFill/>
        </p:spPr>
        <p:txBody>
          <a:bodyPr wrap="square" rtlCol="0">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marL="180975" lvl="0" indent="-180975" algn="l">
              <a:lnSpc>
                <a:spcPct val="150000"/>
              </a:lnSpc>
              <a:buFont typeface="Arial" pitchFamily="34" charset="0"/>
              <a:buChar char="•"/>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肌酐↑、尿素氮↑。</a:t>
            </a:r>
            <a:endPar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endParaRPr>
          </a:p>
          <a:p>
            <a:pPr marL="180975" lvl="0" indent="-180975" algn="l">
              <a:lnSpc>
                <a:spcPct val="150000"/>
              </a:lnSpc>
              <a:buFont typeface="Arial" pitchFamily="34" charset="0"/>
              <a:buChar char="•"/>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钾↑、磷↑、钠↓、钙↓。</a:t>
            </a:r>
            <a:endPar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endParaRPr>
          </a:p>
          <a:p>
            <a:pPr marL="180975" lvl="0" indent="-180975" algn="l">
              <a:lnSpc>
                <a:spcPct val="150000"/>
              </a:lnSpc>
              <a:buFont typeface="Arial" pitchFamily="34" charset="0"/>
              <a:buChar char="•"/>
            </a:pPr>
            <a:r>
              <a:rPr lang="en-US" altLang="zh-CN" sz="2000" smtClean="0">
                <a:solidFill>
                  <a:schemeClr val="dk1"/>
                </a:solidFill>
                <a:latin typeface="汉仪正圆 55简" panose="00020600040101010101" charset="-122"/>
                <a:ea typeface="汉仪正圆 55简" panose="00020600040101010101" charset="-122"/>
                <a:cs typeface="汉仪正圆 55简" panose="00020600040101010101" charset="-122"/>
              </a:rPr>
              <a:t>pH</a:t>
            </a:r>
            <a:r>
              <a:rPr lang="zh-CN" altLang="en-US" sz="2000" smtClean="0">
                <a:solidFill>
                  <a:schemeClr val="dk1"/>
                </a:solidFill>
                <a:latin typeface="汉仪正圆 55简" panose="00020600040101010101" charset="-122"/>
                <a:ea typeface="汉仪正圆 55简" panose="00020600040101010101" charset="-122"/>
                <a:cs typeface="汉仪正圆 55简" panose="00020600040101010101" charset="-122"/>
              </a:rPr>
              <a:t>＜</a:t>
            </a:r>
            <a:r>
              <a:rPr lang="en-US" altLang="zh-CN" sz="2000" smtClean="0">
                <a:solidFill>
                  <a:schemeClr val="dk1"/>
                </a:solidFill>
                <a:latin typeface="汉仪正圆 55简" panose="00020600040101010101" charset="-122"/>
                <a:ea typeface="汉仪正圆 55简" panose="00020600040101010101" charset="-122"/>
                <a:cs typeface="汉仪正圆 55简" panose="00020600040101010101" charset="-122"/>
              </a:rPr>
              <a:t>7.35</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a:t>
            </a:r>
            <a:endPar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endParaRPr>
          </a:p>
          <a:p>
            <a:pPr marL="180975" lvl="0" indent="-180975">
              <a:lnSpc>
                <a:spcPct val="150000"/>
              </a:lnSpc>
              <a:buFont typeface="Arial" pitchFamily="34" charset="0"/>
              <a:buChar char="•"/>
            </a:pPr>
            <a:r>
              <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rPr>
              <a:t>HCO</a:t>
            </a:r>
            <a:r>
              <a:rPr lang="en-US" altLang="zh-CN" sz="2000" baseline="-25000">
                <a:solidFill>
                  <a:schemeClr val="dk1"/>
                </a:solidFill>
                <a:latin typeface="汉仪正圆 55简" panose="00020600040101010101" charset="-122"/>
                <a:ea typeface="汉仪正圆 55简" panose="00020600040101010101" charset="-122"/>
                <a:cs typeface="汉仪正圆 55简" panose="00020600040101010101" charset="-122"/>
              </a:rPr>
              <a:t>3</a:t>
            </a:r>
            <a:r>
              <a:rPr lang="en-US" altLang="zh-CN" sz="2000" baseline="50000" smtClean="0">
                <a:solidFill>
                  <a:schemeClr val="dk1"/>
                </a:solidFill>
                <a:latin typeface="汉仪正圆 55简" panose="00020600040101010101" charset="-122"/>
                <a:ea typeface="汉仪正圆 55简" panose="00020600040101010101" charset="-122"/>
                <a:cs typeface="汉仪正圆 55简" panose="00020600040101010101" charset="-122"/>
              </a:rPr>
              <a:t>﹣</a:t>
            </a:r>
            <a:r>
              <a:rPr lang="zh-CN" altLang="en-US" sz="2000" smtClean="0">
                <a:solidFill>
                  <a:schemeClr val="dk1"/>
                </a:solidFill>
                <a:latin typeface="汉仪正圆 55简" panose="00020600040101010101" charset="-122"/>
                <a:ea typeface="汉仪正圆 55简" panose="00020600040101010101" charset="-122"/>
                <a:cs typeface="汉仪正圆 55简" panose="00020600040101010101" charset="-122"/>
              </a:rPr>
              <a:t>＜</a:t>
            </a:r>
            <a:r>
              <a:rPr lang="en-US" altLang="zh-CN" sz="2000" smtClean="0">
                <a:solidFill>
                  <a:schemeClr val="dk1"/>
                </a:solidFill>
                <a:latin typeface="汉仪正圆 55简" panose="00020600040101010101" charset="-122"/>
                <a:ea typeface="汉仪正圆 55简" panose="00020600040101010101" charset="-122"/>
                <a:cs typeface="汉仪正圆 55简" panose="00020600040101010101" charset="-122"/>
              </a:rPr>
              <a:t>20mmol/L</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a:t>
            </a:r>
            <a:endPar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endParaRPr>
          </a:p>
          <a:p>
            <a:pPr marL="180975" lvl="0" indent="-180975" algn="l">
              <a:lnSpc>
                <a:spcPct val="150000"/>
              </a:lnSpc>
              <a:buFont typeface="Arial" pitchFamily="34" charset="0"/>
              <a:buChar char="•"/>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轻度贫血。</a:t>
            </a:r>
            <a:endPar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endParaRPr>
          </a:p>
        </p:txBody>
      </p:sp>
      <p:sp>
        <p:nvSpPr>
          <p:cNvPr id="40" name="TextBox 39"/>
          <p:cNvSpPr txBox="1"/>
          <p:nvPr>
            <p:custDataLst>
              <p:tags r:id="rId14"/>
            </p:custDataLst>
          </p:nvPr>
        </p:nvSpPr>
        <p:spPr>
          <a:xfrm>
            <a:off x="3535525" y="3447792"/>
            <a:ext cx="3063737" cy="2861310"/>
          </a:xfrm>
          <a:prstGeom prst="rect">
            <a:avLst/>
          </a:prstGeom>
          <a:noFill/>
        </p:spPr>
        <p:txBody>
          <a:bodyPr wrap="square" rtlCol="0">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marL="180975" indent="-180975">
              <a:lnSpc>
                <a:spcPct val="150000"/>
              </a:lnSpc>
              <a:buFont typeface="Arial" pitchFamily="34" charset="0"/>
              <a:buChar char="•"/>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尿蛋白（+～++）。</a:t>
            </a:r>
            <a:endPar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endParaRPr>
          </a:p>
          <a:p>
            <a:pPr marL="180975" indent="-180975">
              <a:lnSpc>
                <a:spcPct val="150000"/>
              </a:lnSpc>
              <a:buFont typeface="Arial" pitchFamily="34" charset="0"/>
              <a:buChar char="•"/>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尿</a:t>
            </a:r>
            <a:r>
              <a:rPr lang="zh-CN" altLang="en-US" sz="2000" smtClean="0">
                <a:solidFill>
                  <a:schemeClr val="dk1"/>
                </a:solidFill>
                <a:latin typeface="汉仪正圆 55简" panose="00020600040101010101" charset="-122"/>
                <a:ea typeface="汉仪正圆 55简" panose="00020600040101010101" charset="-122"/>
                <a:cs typeface="汉仪正圆 55简" panose="00020600040101010101" charset="-122"/>
              </a:rPr>
              <a:t>比重＜</a:t>
            </a:r>
            <a:r>
              <a:rPr lang="en-US" altLang="zh-CN" sz="2000" smtClean="0">
                <a:solidFill>
                  <a:schemeClr val="dk1"/>
                </a:solidFill>
                <a:latin typeface="汉仪正圆 55简" panose="00020600040101010101" charset="-122"/>
                <a:ea typeface="汉仪正圆 55简" panose="00020600040101010101" charset="-122"/>
                <a:cs typeface="汉仪正圆 55简" panose="00020600040101010101" charset="-122"/>
              </a:rPr>
              <a:t>1.015</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a:t>
            </a:r>
            <a:endPar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endParaRPr>
          </a:p>
          <a:p>
            <a:pPr marL="180975" indent="-180975">
              <a:lnSpc>
                <a:spcPct val="150000"/>
              </a:lnSpc>
              <a:buFont typeface="Arial" pitchFamily="34" charset="0"/>
              <a:buChar char="•"/>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细胞管型、颗粒管型。</a:t>
            </a:r>
            <a:endPar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endParaRPr>
          </a:p>
          <a:p>
            <a:pPr marL="180975" indent="-180975">
              <a:lnSpc>
                <a:spcPct val="150000"/>
              </a:lnSpc>
              <a:buFont typeface="Arial" pitchFamily="34" charset="0"/>
              <a:buChar char="•"/>
            </a:pPr>
            <a:r>
              <a:rPr lang="zh-CN" altLang="zh-CN" sz="2000" smtClean="0">
                <a:solidFill>
                  <a:schemeClr val="dk1"/>
                </a:solidFill>
                <a:latin typeface="汉仪正圆 55简" panose="00020600040101010101" charset="-122"/>
                <a:ea typeface="汉仪正圆 55简" panose="00020600040101010101" charset="-122"/>
                <a:cs typeface="汉仪正圆 55简" panose="00020600040101010101" charset="-122"/>
              </a:rPr>
              <a:t>尿渗透压</a:t>
            </a:r>
            <a:r>
              <a:rPr lang="zh-CN" altLang="en-US" sz="2000" smtClean="0">
                <a:solidFill>
                  <a:schemeClr val="dk1"/>
                </a:solidFill>
                <a:latin typeface="汉仪正圆 55简" panose="00020600040101010101" charset="-122"/>
                <a:ea typeface="汉仪正圆 55简" panose="00020600040101010101" charset="-122"/>
                <a:cs typeface="汉仪正圆 55简" panose="00020600040101010101" charset="-122"/>
              </a:rPr>
              <a:t>＜</a:t>
            </a:r>
            <a:r>
              <a:rPr lang="en-US" altLang="zh-CN" sz="2000" smtClean="0">
                <a:solidFill>
                  <a:schemeClr val="dk1"/>
                </a:solidFill>
                <a:latin typeface="汉仪正圆 55简" panose="00020600040101010101" charset="-122"/>
                <a:ea typeface="汉仪正圆 55简" panose="00020600040101010101" charset="-122"/>
                <a:cs typeface="汉仪正圆 55简" panose="00020600040101010101" charset="-122"/>
              </a:rPr>
              <a:t>350mmol/L</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a:t>
            </a:r>
            <a:endPar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endParaRPr>
          </a:p>
          <a:p>
            <a:pPr marL="180975" indent="-180975">
              <a:lnSpc>
                <a:spcPct val="150000"/>
              </a:lnSpc>
              <a:buFont typeface="Arial" pitchFamily="34" charset="0"/>
              <a:buChar char="•"/>
            </a:pPr>
            <a:r>
              <a:rPr lang="zh-CN" altLang="zh-CN" sz="2000">
                <a:solidFill>
                  <a:schemeClr val="dk1"/>
                </a:solidFill>
                <a:latin typeface="汉仪正圆 55简" panose="00020600040101010101" charset="-122"/>
                <a:ea typeface="汉仪正圆 55简" panose="00020600040101010101" charset="-122"/>
                <a:cs typeface="汉仪正圆 55简" panose="00020600040101010101" charset="-122"/>
              </a:rPr>
              <a:t>尿</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a:t>
            </a:r>
            <a:r>
              <a:rPr lang="zh-CN" altLang="zh-CN" sz="2000">
                <a:solidFill>
                  <a:schemeClr val="dk1"/>
                </a:solidFill>
                <a:latin typeface="汉仪正圆 55简" panose="00020600040101010101" charset="-122"/>
                <a:ea typeface="汉仪正圆 55简" panose="00020600040101010101" charset="-122"/>
                <a:cs typeface="汉仪正圆 55简" panose="00020600040101010101" charset="-122"/>
              </a:rPr>
              <a:t>血</a:t>
            </a:r>
            <a:r>
              <a:rPr lang="zh-CN" altLang="zh-CN" sz="2000" smtClean="0">
                <a:solidFill>
                  <a:schemeClr val="dk1"/>
                </a:solidFill>
                <a:latin typeface="汉仪正圆 55简" panose="00020600040101010101" charset="-122"/>
                <a:ea typeface="汉仪正圆 55简" panose="00020600040101010101" charset="-122"/>
                <a:cs typeface="汉仪正圆 55简" panose="00020600040101010101" charset="-122"/>
              </a:rPr>
              <a:t>渗透浓度</a:t>
            </a:r>
            <a:r>
              <a:rPr lang="zh-CN" altLang="en-US" sz="2000" smtClean="0">
                <a:solidFill>
                  <a:schemeClr val="dk1"/>
                </a:solidFill>
                <a:latin typeface="汉仪正圆 55简" panose="00020600040101010101" charset="-122"/>
                <a:ea typeface="汉仪正圆 55简" panose="00020600040101010101" charset="-122"/>
                <a:cs typeface="汉仪正圆 55简" panose="00020600040101010101" charset="-122"/>
              </a:rPr>
              <a:t>＜</a:t>
            </a:r>
            <a:r>
              <a:rPr lang="en-US" altLang="zh-CN" sz="2000" smtClean="0">
                <a:solidFill>
                  <a:schemeClr val="dk1"/>
                </a:solidFill>
                <a:latin typeface="汉仪正圆 55简" panose="00020600040101010101" charset="-122"/>
                <a:ea typeface="汉仪正圆 55简" panose="00020600040101010101" charset="-122"/>
                <a:cs typeface="汉仪正圆 55简" panose="00020600040101010101" charset="-122"/>
              </a:rPr>
              <a:t>1.1</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a:t>
            </a:r>
            <a:endPar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endParaRPr>
          </a:p>
          <a:p>
            <a:pPr marL="180975" indent="-180975">
              <a:lnSpc>
                <a:spcPct val="150000"/>
              </a:lnSpc>
              <a:buFont typeface="Arial" pitchFamily="34" charset="0"/>
              <a:buChar char="•"/>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尿钠↑，</a:t>
            </a:r>
            <a:r>
              <a:rPr lang="en-US" altLang="zh-CN" sz="2000" err="1" smtClean="0">
                <a:solidFill>
                  <a:schemeClr val="dk1"/>
                </a:solidFill>
                <a:latin typeface="汉仪正圆 55简" panose="00020600040101010101" charset="-122"/>
                <a:ea typeface="汉仪正圆 55简" panose="00020600040101010101" charset="-122"/>
                <a:cs typeface="汉仪正圆 55简" panose="00020600040101010101" charset="-122"/>
              </a:rPr>
              <a:t>FE</a:t>
            </a:r>
            <a:r>
              <a:rPr lang="en-US" altLang="zh-CN" sz="2000" baseline="-25000" err="1" smtClean="0">
                <a:solidFill>
                  <a:schemeClr val="dk1"/>
                </a:solidFill>
                <a:latin typeface="汉仪正圆 55简" panose="00020600040101010101" charset="-122"/>
                <a:ea typeface="汉仪正圆 55简" panose="00020600040101010101" charset="-122"/>
                <a:cs typeface="汉仪正圆 55简" panose="00020600040101010101" charset="-122"/>
              </a:rPr>
              <a:t>Na</a:t>
            </a:r>
            <a:r>
              <a:rPr lang="zh-CN" altLang="en-US" sz="2000" smtClean="0">
                <a:solidFill>
                  <a:schemeClr val="dk1"/>
                </a:solidFill>
                <a:latin typeface="汉仪正圆 55简" panose="00020600040101010101" charset="-122"/>
                <a:ea typeface="汉仪正圆 55简" panose="00020600040101010101" charset="-122"/>
                <a:cs typeface="汉仪正圆 55简" panose="00020600040101010101" charset="-122"/>
              </a:rPr>
              <a:t>＞</a:t>
            </a:r>
            <a:r>
              <a:rPr lang="en-US" altLang="zh-CN" sz="2000" smtClean="0">
                <a:solidFill>
                  <a:schemeClr val="dk1"/>
                </a:solidFill>
                <a:latin typeface="汉仪正圆 55简" panose="00020600040101010101" charset="-122"/>
                <a:ea typeface="汉仪正圆 55简" panose="00020600040101010101" charset="-122"/>
                <a:cs typeface="汉仪正圆 55简" panose="00020600040101010101" charset="-122"/>
              </a:rPr>
              <a:t>1</a:t>
            </a:r>
            <a:r>
              <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rPr>
              <a:t>%</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a:t>
            </a:r>
            <a:endPar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endParaRPr>
          </a:p>
        </p:txBody>
      </p:sp>
      <p:sp>
        <p:nvSpPr>
          <p:cNvPr id="41" name="TextBox 40"/>
          <p:cNvSpPr txBox="1"/>
          <p:nvPr>
            <p:custDataLst>
              <p:tags r:id="rId15"/>
            </p:custDataLst>
          </p:nvPr>
        </p:nvSpPr>
        <p:spPr>
          <a:xfrm>
            <a:off x="6790819" y="3398180"/>
            <a:ext cx="2256715" cy="2861310"/>
          </a:xfrm>
          <a:prstGeom prst="rect">
            <a:avLst/>
          </a:prstGeom>
          <a:noFill/>
        </p:spPr>
        <p:txBody>
          <a:bodyPr wrap="square" rtlCol="0">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marL="180975" indent="-180975">
              <a:lnSpc>
                <a:spcPct val="150000"/>
              </a:lnSpc>
              <a:buFont typeface="Arial" pitchFamily="34" charset="0"/>
              <a:buChar char="•"/>
            </a:pPr>
            <a:r>
              <a:rPr lang="zh-CN" altLang="zh-CN" sz="2000">
                <a:solidFill>
                  <a:schemeClr val="dk1"/>
                </a:solidFill>
                <a:latin typeface="汉仪正圆 55简" panose="00020600040101010101" charset="-122"/>
                <a:ea typeface="汉仪正圆 55简" panose="00020600040101010101" charset="-122"/>
                <a:cs typeface="汉仪正圆 55简" panose="00020600040101010101" charset="-122"/>
              </a:rPr>
              <a:t>评估肾脏的形态结构</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sym typeface="+mn-ea"/>
              </a:rPr>
              <a:t>首选</a:t>
            </a:r>
            <a:r>
              <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rPr>
              <a:t>B</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超。</a:t>
            </a:r>
            <a:endPar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endParaRPr>
          </a:p>
          <a:p>
            <a:pPr marL="180975" indent="-180975">
              <a:lnSpc>
                <a:spcPct val="150000"/>
              </a:lnSpc>
              <a:buFont typeface="Arial" pitchFamily="34" charset="0"/>
              <a:buChar char="•"/>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普通CT平扫。</a:t>
            </a:r>
            <a:endPar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endParaRPr>
          </a:p>
          <a:p>
            <a:pPr marL="180975" indent="-180975">
              <a:lnSpc>
                <a:spcPct val="150000"/>
              </a:lnSpc>
              <a:buFont typeface="Arial" pitchFamily="34" charset="0"/>
              <a:buChar char="•"/>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MR</a:t>
            </a:r>
            <a:r>
              <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rPr>
              <a:t>I</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a:t>
            </a:r>
            <a:endPar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endParaRPr>
          </a:p>
          <a:p>
            <a:pPr marL="180975" indent="-180975">
              <a:lnSpc>
                <a:spcPct val="150000"/>
              </a:lnSpc>
              <a:buFont typeface="Arial" pitchFamily="34" charset="0"/>
              <a:buChar char="•"/>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多普勒超声。</a:t>
            </a:r>
            <a:endPar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endParaRPr>
          </a:p>
          <a:p>
            <a:pPr marL="180975" indent="-180975">
              <a:lnSpc>
                <a:spcPct val="150000"/>
              </a:lnSpc>
              <a:buFont typeface="Arial" pitchFamily="34" charset="0"/>
              <a:buChar char="•"/>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核素显像。</a:t>
            </a:r>
            <a:endPar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endParaRPr>
          </a:p>
        </p:txBody>
      </p:sp>
      <p:sp>
        <p:nvSpPr>
          <p:cNvPr id="6" name="TextBox 8"/>
          <p:cNvSpPr txBox="1">
            <a:spLocks noChangeArrowheads="1"/>
          </p:cNvSpPr>
          <p:nvPr>
            <p:custDataLst>
              <p:tags r:id="rId16"/>
            </p:custDataLst>
          </p:nvPr>
        </p:nvSpPr>
        <p:spPr bwMode="auto">
          <a:xfrm>
            <a:off x="759698" y="223183"/>
            <a:ext cx="10808115" cy="6457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gn="ctr">
              <a:lnSpc>
                <a:spcPct val="150000"/>
              </a:lnSpc>
            </a:pPr>
            <a:r>
              <a:rPr lang="zh-CN" altLang="en-US" sz="2800" b="1">
                <a:solidFill>
                  <a:schemeClr val="lt1"/>
                </a:solidFill>
                <a:latin typeface="汉仪正圆 55简" panose="00020600040101010101" charset="-122"/>
                <a:ea typeface="汉仪正圆 55简" panose="00020600040101010101" charset="-122"/>
                <a:sym typeface="Arial" pitchFamily="34" charset="0"/>
              </a:rPr>
              <a:t>三、</a:t>
            </a:r>
            <a:r>
              <a:rPr lang="zh-CN" altLang="en-US" sz="2800" b="1">
                <a:solidFill>
                  <a:schemeClr val="lt1"/>
                </a:solidFill>
                <a:latin typeface="汉仪正圆 55简" panose="00020600040101010101" charset="-122"/>
                <a:ea typeface="汉仪正圆 55简" panose="00020600040101010101" charset="-122"/>
                <a:sym typeface="+mn-ea"/>
              </a:rPr>
              <a:t>临床表现、实验室及其他检查</a:t>
            </a:r>
            <a:endParaRPr lang="zh-CN" altLang="en-US" sz="2800" b="1">
              <a:solidFill>
                <a:schemeClr val="lt1"/>
              </a:solidFill>
              <a:latin typeface="汉仪正圆 55简" panose="00020600040101010101" charset="-122"/>
              <a:ea typeface="汉仪正圆 55简" panose="00020600040101010101" charset="-122"/>
              <a:sym typeface="+mn-ea"/>
            </a:endParaRPr>
          </a:p>
        </p:txBody>
      </p:sp>
      <p:sp>
        <p:nvSpPr>
          <p:cNvPr id="2" name="矩形 1"/>
          <p:cNvSpPr/>
          <p:nvPr>
            <p:custDataLst>
              <p:tags r:id="rId17"/>
            </p:custDataLst>
          </p:nvPr>
        </p:nvSpPr>
        <p:spPr>
          <a:xfrm rot="2700000">
            <a:off x="1270051" y="1921512"/>
            <a:ext cx="868187" cy="863004"/>
          </a:xfrm>
          <a:prstGeom prst="rect">
            <a:avLst/>
          </a:prstGeom>
          <a:solidFill>
            <a:schemeClr val="accent1">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24048" tIns="62024" rIns="124048" bIns="62024" rtlCol="0" anchor="ct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gn="ctr">
              <a:lnSpc>
                <a:spcPct val="150000"/>
              </a:lnSpc>
            </a:pPr>
            <a:endParaRPr lang="zh-CN" altLang="en-US" sz="1300">
              <a:solidFill>
                <a:schemeClr val="dk1"/>
              </a:solidFill>
              <a:latin typeface="汉仪正圆 55简" panose="00020600040101010101" charset="-122"/>
              <a:ea typeface="汉仪正圆 55简" panose="00020600040101010101" charset="-122"/>
              <a:sym typeface="inpin heiti" panose="00000500000000000000" pitchFamily="2" charset="-122"/>
            </a:endParaRPr>
          </a:p>
        </p:txBody>
      </p:sp>
      <p:sp>
        <p:nvSpPr>
          <p:cNvPr id="4" name="矩形 3"/>
          <p:cNvSpPr/>
          <p:nvPr>
            <p:custDataLst>
              <p:tags r:id="rId18"/>
            </p:custDataLst>
          </p:nvPr>
        </p:nvSpPr>
        <p:spPr>
          <a:xfrm rot="2700000">
            <a:off x="4442788" y="1901286"/>
            <a:ext cx="903559" cy="863004"/>
          </a:xfrm>
          <a:prstGeom prst="rect">
            <a:avLst/>
          </a:prstGeom>
          <a:solidFill>
            <a:schemeClr val="accent6">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24048" tIns="62024" rIns="124048" bIns="62024" rtlCol="0" anchor="ct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gn="ctr">
              <a:lnSpc>
                <a:spcPct val="150000"/>
              </a:lnSpc>
            </a:pPr>
            <a:endParaRPr lang="zh-CN" altLang="en-US" sz="1300">
              <a:solidFill>
                <a:schemeClr val="dk1"/>
              </a:solidFill>
              <a:latin typeface="汉仪正圆 55简" panose="00020600040101010101" charset="-122"/>
              <a:ea typeface="汉仪正圆 55简" panose="00020600040101010101" charset="-122"/>
              <a:sym typeface="inpin heiti" panose="00000500000000000000" pitchFamily="2" charset="-122"/>
            </a:endParaRPr>
          </a:p>
        </p:txBody>
      </p:sp>
      <p:sp>
        <p:nvSpPr>
          <p:cNvPr id="7" name="矩形 6"/>
          <p:cNvSpPr/>
          <p:nvPr>
            <p:custDataLst>
              <p:tags r:id="rId19"/>
            </p:custDataLst>
          </p:nvPr>
        </p:nvSpPr>
        <p:spPr>
          <a:xfrm rot="13500000">
            <a:off x="7362765" y="1851985"/>
            <a:ext cx="868187" cy="863004"/>
          </a:xfrm>
          <a:prstGeom prst="rect">
            <a:avLst/>
          </a:prstGeom>
          <a:solidFill>
            <a:srgbClr val="919DCB"/>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24048" tIns="62024" rIns="124048" bIns="62024" rtlCol="0" anchor="ct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gn="ctr">
              <a:lnSpc>
                <a:spcPct val="150000"/>
              </a:lnSpc>
            </a:pPr>
            <a:endParaRPr lang="zh-CN" altLang="en-US" sz="1300">
              <a:solidFill>
                <a:schemeClr val="dk1"/>
              </a:solidFill>
              <a:latin typeface="汉仪正圆 55简" panose="00020600040101010101" charset="-122"/>
              <a:ea typeface="汉仪正圆 55简" panose="00020600040101010101" charset="-122"/>
              <a:sym typeface="inpin heiti" panose="00000500000000000000" pitchFamily="2" charset="-122"/>
            </a:endParaRPr>
          </a:p>
        </p:txBody>
      </p:sp>
      <p:sp>
        <p:nvSpPr>
          <p:cNvPr id="8" name="矩形 7"/>
          <p:cNvSpPr/>
          <p:nvPr>
            <p:custDataLst>
              <p:tags r:id="rId20"/>
            </p:custDataLst>
          </p:nvPr>
        </p:nvSpPr>
        <p:spPr>
          <a:xfrm rot="13500000">
            <a:off x="9979759" y="1842288"/>
            <a:ext cx="868187" cy="863004"/>
          </a:xfrm>
          <a:prstGeom prst="rect">
            <a:avLst/>
          </a:prstGeom>
          <a:solidFill>
            <a:schemeClr val="accent5">
              <a:lumMod val="40000"/>
              <a:lumOff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24048" tIns="62024" rIns="124048" bIns="62024" rtlCol="0" anchor="ct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gn="ctr">
              <a:lnSpc>
                <a:spcPct val="150000"/>
              </a:lnSpc>
            </a:pPr>
            <a:endParaRPr lang="zh-CN" altLang="en-US" sz="1300">
              <a:solidFill>
                <a:schemeClr val="dk1"/>
              </a:solidFill>
              <a:latin typeface="汉仪正圆 55简" panose="00020600040101010101" charset="-122"/>
              <a:ea typeface="汉仪正圆 55简" panose="00020600040101010101" charset="-122"/>
              <a:sym typeface="inpin heiti" panose="00000500000000000000" pitchFamily="2" charset="-122"/>
            </a:endParaRPr>
          </a:p>
        </p:txBody>
      </p:sp>
      <p:sp>
        <p:nvSpPr>
          <p:cNvPr id="9" name="Freeform 33"/>
          <p:cNvSpPr>
            <a:spLocks noEditPoints="1"/>
          </p:cNvSpPr>
          <p:nvPr>
            <p:custDataLst>
              <p:tags r:id="rId21"/>
            </p:custDataLst>
          </p:nvPr>
        </p:nvSpPr>
        <p:spPr bwMode="auto">
          <a:xfrm>
            <a:off x="7596915" y="2105541"/>
            <a:ext cx="297933" cy="358432"/>
          </a:xfrm>
          <a:custGeom>
            <a:gdLst>
              <a:gd name="T0" fmla="*/ 102 w 120"/>
              <a:gd name="T1" fmla="*/ 60 h 144"/>
              <a:gd name="T2" fmla="*/ 102 w 120"/>
              <a:gd name="T3" fmla="*/ 42 h 144"/>
              <a:gd name="T4" fmla="*/ 60 w 120"/>
              <a:gd name="T5" fmla="*/ 0 h 144"/>
              <a:gd name="T6" fmla="*/ 18 w 120"/>
              <a:gd name="T7" fmla="*/ 42 h 144"/>
              <a:gd name="T8" fmla="*/ 18 w 120"/>
              <a:gd name="T9" fmla="*/ 60 h 144"/>
              <a:gd name="T10" fmla="*/ 0 w 120"/>
              <a:gd name="T11" fmla="*/ 60 h 144"/>
              <a:gd name="T12" fmla="*/ 0 w 120"/>
              <a:gd name="T13" fmla="*/ 144 h 144"/>
              <a:gd name="T14" fmla="*/ 120 w 120"/>
              <a:gd name="T15" fmla="*/ 144 h 144"/>
              <a:gd name="T16" fmla="*/ 120 w 120"/>
              <a:gd name="T17" fmla="*/ 60 h 144"/>
              <a:gd name="T18" fmla="*/ 102 w 120"/>
              <a:gd name="T19" fmla="*/ 60 h 144"/>
              <a:gd name="T20" fmla="*/ 66 w 120"/>
              <a:gd name="T21" fmla="*/ 106 h 144"/>
              <a:gd name="T22" fmla="*/ 66 w 120"/>
              <a:gd name="T23" fmla="*/ 126 h 144"/>
              <a:gd name="T24" fmla="*/ 54 w 120"/>
              <a:gd name="T25" fmla="*/ 126 h 144"/>
              <a:gd name="T26" fmla="*/ 54 w 120"/>
              <a:gd name="T27" fmla="*/ 106 h 144"/>
              <a:gd name="T28" fmla="*/ 48 w 120"/>
              <a:gd name="T29" fmla="*/ 96 h 144"/>
              <a:gd name="T30" fmla="*/ 60 w 120"/>
              <a:gd name="T31" fmla="*/ 84 h 144"/>
              <a:gd name="T32" fmla="*/ 72 w 120"/>
              <a:gd name="T33" fmla="*/ 96 h 144"/>
              <a:gd name="T34" fmla="*/ 66 w 120"/>
              <a:gd name="T35" fmla="*/ 106 h 144"/>
              <a:gd name="T36" fmla="*/ 90 w 120"/>
              <a:gd name="T37" fmla="*/ 60 h 144"/>
              <a:gd name="T38" fmla="*/ 30 w 120"/>
              <a:gd name="T39" fmla="*/ 60 h 144"/>
              <a:gd name="T40" fmla="*/ 30 w 120"/>
              <a:gd name="T41" fmla="*/ 42 h 144"/>
              <a:gd name="T42" fmla="*/ 60 w 120"/>
              <a:gd name="T43" fmla="*/ 12 h 144"/>
              <a:gd name="T44" fmla="*/ 90 w 120"/>
              <a:gd name="T45" fmla="*/ 42 h 144"/>
              <a:gd name="T46" fmla="*/ 90 w 120"/>
              <a:gd name="T47" fmla="*/ 60 h 1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20" h="144">
                <a:moveTo>
                  <a:pt x="102" y="60"/>
                </a:moveTo>
                <a:cubicBezTo>
                  <a:pt x="102" y="42"/>
                  <a:pt x="102" y="42"/>
                  <a:pt x="102" y="42"/>
                </a:cubicBezTo>
                <a:cubicBezTo>
                  <a:pt x="102" y="42"/>
                  <a:pt x="102" y="0"/>
                  <a:pt x="60" y="0"/>
                </a:cubicBezTo>
                <a:cubicBezTo>
                  <a:pt x="18" y="0"/>
                  <a:pt x="18" y="42"/>
                  <a:pt x="18" y="42"/>
                </a:cubicBezTo>
                <a:cubicBezTo>
                  <a:pt x="18" y="60"/>
                  <a:pt x="18" y="60"/>
                  <a:pt x="18" y="60"/>
                </a:cubicBezTo>
                <a:cubicBezTo>
                  <a:pt x="0" y="60"/>
                  <a:pt x="0" y="60"/>
                  <a:pt x="0" y="60"/>
                </a:cubicBezTo>
                <a:cubicBezTo>
                  <a:pt x="0" y="144"/>
                  <a:pt x="0" y="144"/>
                  <a:pt x="0" y="144"/>
                </a:cubicBezTo>
                <a:cubicBezTo>
                  <a:pt x="120" y="144"/>
                  <a:pt x="120" y="144"/>
                  <a:pt x="120" y="144"/>
                </a:cubicBezTo>
                <a:cubicBezTo>
                  <a:pt x="120" y="60"/>
                  <a:pt x="120" y="60"/>
                  <a:pt x="120" y="60"/>
                </a:cubicBezTo>
                <a:lnTo>
                  <a:pt x="102" y="60"/>
                </a:lnTo>
                <a:close/>
                <a:moveTo>
                  <a:pt x="66" y="106"/>
                </a:moveTo>
                <a:cubicBezTo>
                  <a:pt x="66" y="126"/>
                  <a:pt x="66" y="126"/>
                  <a:pt x="66" y="126"/>
                </a:cubicBezTo>
                <a:cubicBezTo>
                  <a:pt x="54" y="126"/>
                  <a:pt x="54" y="126"/>
                  <a:pt x="54" y="126"/>
                </a:cubicBezTo>
                <a:cubicBezTo>
                  <a:pt x="54" y="106"/>
                  <a:pt x="54" y="106"/>
                  <a:pt x="54" y="106"/>
                </a:cubicBezTo>
                <a:cubicBezTo>
                  <a:pt x="50" y="104"/>
                  <a:pt x="48" y="100"/>
                  <a:pt x="48" y="96"/>
                </a:cubicBezTo>
                <a:cubicBezTo>
                  <a:pt x="48" y="89"/>
                  <a:pt x="53" y="84"/>
                  <a:pt x="60" y="84"/>
                </a:cubicBezTo>
                <a:cubicBezTo>
                  <a:pt x="67" y="84"/>
                  <a:pt x="72" y="89"/>
                  <a:pt x="72" y="96"/>
                </a:cubicBezTo>
                <a:cubicBezTo>
                  <a:pt x="72" y="100"/>
                  <a:pt x="70" y="104"/>
                  <a:pt x="66" y="106"/>
                </a:cubicBezTo>
                <a:moveTo>
                  <a:pt x="90" y="60"/>
                </a:moveTo>
                <a:cubicBezTo>
                  <a:pt x="30" y="60"/>
                  <a:pt x="30" y="60"/>
                  <a:pt x="30" y="60"/>
                </a:cubicBezTo>
                <a:cubicBezTo>
                  <a:pt x="30" y="42"/>
                  <a:pt x="30" y="42"/>
                  <a:pt x="30" y="42"/>
                </a:cubicBezTo>
                <a:cubicBezTo>
                  <a:pt x="30" y="37"/>
                  <a:pt x="32" y="12"/>
                  <a:pt x="60" y="12"/>
                </a:cubicBezTo>
                <a:cubicBezTo>
                  <a:pt x="88" y="12"/>
                  <a:pt x="90" y="37"/>
                  <a:pt x="90" y="42"/>
                </a:cubicBezTo>
                <a:lnTo>
                  <a:pt x="90" y="60"/>
                </a:lnTo>
                <a:close/>
              </a:path>
            </a:pathLst>
          </a:custGeom>
          <a:solidFill>
            <a:schemeClr val="lt1"/>
          </a:solidFill>
          <a:ln>
            <a:noFill/>
          </a:ln>
          <a:effectLst/>
        </p:spPr>
        <p:txBody>
          <a:bodyPr vert="horz" wrap="square" lIns="91169" tIns="45584" rIns="91169" bIns="45584" numCol="1" anchor="t" anchorCtr="0" compatLnSpc="1"/>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nSpc>
                <a:spcPct val="150000"/>
              </a:lnSpc>
            </a:pPr>
            <a:endParaRPr lang="zh-CN" altLang="en-US" sz="1300">
              <a:solidFill>
                <a:schemeClr val="dk1"/>
              </a:solidFill>
              <a:latin typeface="汉仪正圆 55简" panose="00020600040101010101" charset="-122"/>
              <a:ea typeface="汉仪正圆 55简" panose="00020600040101010101" charset="-122"/>
              <a:sym typeface="inpin heiti" panose="00000500000000000000" pitchFamily="2" charset="-122"/>
            </a:endParaRPr>
          </a:p>
        </p:txBody>
      </p:sp>
      <p:sp>
        <p:nvSpPr>
          <p:cNvPr id="13" name="Freeform 58"/>
          <p:cNvSpPr/>
          <p:nvPr>
            <p:custDataLst>
              <p:tags r:id="rId22"/>
            </p:custDataLst>
          </p:nvPr>
        </p:nvSpPr>
        <p:spPr bwMode="auto">
          <a:xfrm>
            <a:off x="10299700" y="2093595"/>
            <a:ext cx="149225" cy="224155"/>
          </a:xfrm>
          <a:custGeom>
            <a:gdLst>
              <a:gd name="T0" fmla="*/ 68 w 97"/>
              <a:gd name="T1" fmla="*/ 87 h 145"/>
              <a:gd name="T2" fmla="*/ 68 w 97"/>
              <a:gd name="T3" fmla="*/ 0 h 145"/>
              <a:gd name="T4" fmla="*/ 29 w 97"/>
              <a:gd name="T5" fmla="*/ 0 h 145"/>
              <a:gd name="T6" fmla="*/ 29 w 97"/>
              <a:gd name="T7" fmla="*/ 87 h 145"/>
              <a:gd name="T8" fmla="*/ 0 w 97"/>
              <a:gd name="T9" fmla="*/ 87 h 145"/>
              <a:gd name="T10" fmla="*/ 49 w 97"/>
              <a:gd name="T11" fmla="*/ 145 h 145"/>
              <a:gd name="T12" fmla="*/ 97 w 97"/>
              <a:gd name="T13" fmla="*/ 87 h 145"/>
              <a:gd name="T14" fmla="*/ 68 w 97"/>
              <a:gd name="T15" fmla="*/ 87 h 14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7" h="145">
                <a:moveTo>
                  <a:pt x="68" y="87"/>
                </a:moveTo>
                <a:lnTo>
                  <a:pt x="68" y="0"/>
                </a:lnTo>
                <a:lnTo>
                  <a:pt x="29" y="0"/>
                </a:lnTo>
                <a:lnTo>
                  <a:pt x="29" y="87"/>
                </a:lnTo>
                <a:lnTo>
                  <a:pt x="0" y="87"/>
                </a:lnTo>
                <a:lnTo>
                  <a:pt x="49" y="145"/>
                </a:lnTo>
                <a:lnTo>
                  <a:pt x="97" y="87"/>
                </a:lnTo>
                <a:lnTo>
                  <a:pt x="68" y="87"/>
                </a:lnTo>
                <a:close/>
              </a:path>
            </a:pathLst>
          </a:custGeom>
          <a:solidFill>
            <a:schemeClr val="lt1"/>
          </a:solidFill>
          <a:ln>
            <a:noFill/>
          </a:ln>
          <a:extLst>
            <a:ext uri="{91240B29-F687-4F45-9708-019B960494DF}">
              <a14:hiddenLine xmlns:a14="http://schemas.microsoft.com/office/drawing/2010/main" w="9525">
                <a:solidFill>
                  <a:srgbClr val="000000"/>
                </a:solidFill>
                <a:round/>
              </a14:hiddenLine>
            </a:ext>
          </a:extLst>
        </p:spPr>
        <p:txBody>
          <a:bodyPr vert="horz" wrap="square" lIns="67204" tIns="33602" rIns="67204" bIns="33602" numCol="1" anchor="t" anchorCtr="0" compatLnSpc="1"/>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nSpc>
                <a:spcPct val="150000"/>
              </a:lnSpc>
            </a:pPr>
            <a:endParaRPr lang="zh-CN" altLang="en-US" sz="1300">
              <a:solidFill>
                <a:schemeClr val="dk1"/>
              </a:solidFill>
              <a:latin typeface="汉仪正圆 55简" panose="00020600040101010101" charset="-122"/>
              <a:ea typeface="汉仪正圆 55简" panose="00020600040101010101" charset="-122"/>
              <a:sym typeface="inpin heiti" panose="00000500000000000000" pitchFamily="2" charset="-122"/>
            </a:endParaRPr>
          </a:p>
        </p:txBody>
      </p:sp>
      <p:sp>
        <p:nvSpPr>
          <p:cNvPr id="14" name="Freeform 59"/>
          <p:cNvSpPr/>
          <p:nvPr>
            <p:custDataLst>
              <p:tags r:id="rId23"/>
            </p:custDataLst>
          </p:nvPr>
        </p:nvSpPr>
        <p:spPr bwMode="auto">
          <a:xfrm>
            <a:off x="10196830" y="2124710"/>
            <a:ext cx="356235" cy="328930"/>
          </a:xfrm>
          <a:custGeom>
            <a:gdLst>
              <a:gd name="T0" fmla="*/ 180 w 232"/>
              <a:gd name="T1" fmla="*/ 0 h 213"/>
              <a:gd name="T2" fmla="*/ 155 w 232"/>
              <a:gd name="T3" fmla="*/ 0 h 213"/>
              <a:gd name="T4" fmla="*/ 155 w 232"/>
              <a:gd name="T5" fmla="*/ 19 h 213"/>
              <a:gd name="T6" fmla="*/ 168 w 232"/>
              <a:gd name="T7" fmla="*/ 19 h 213"/>
              <a:gd name="T8" fmla="*/ 211 w 232"/>
              <a:gd name="T9" fmla="*/ 116 h 213"/>
              <a:gd name="T10" fmla="*/ 159 w 232"/>
              <a:gd name="T11" fmla="*/ 116 h 213"/>
              <a:gd name="T12" fmla="*/ 140 w 232"/>
              <a:gd name="T13" fmla="*/ 145 h 213"/>
              <a:gd name="T14" fmla="*/ 92 w 232"/>
              <a:gd name="T15" fmla="*/ 145 h 213"/>
              <a:gd name="T16" fmla="*/ 72 w 232"/>
              <a:gd name="T17" fmla="*/ 116 h 213"/>
              <a:gd name="T18" fmla="*/ 21 w 232"/>
              <a:gd name="T19" fmla="*/ 116 h 213"/>
              <a:gd name="T20" fmla="*/ 64 w 232"/>
              <a:gd name="T21" fmla="*/ 19 h 213"/>
              <a:gd name="T22" fmla="*/ 77 w 232"/>
              <a:gd name="T23" fmla="*/ 19 h 213"/>
              <a:gd name="T24" fmla="*/ 77 w 232"/>
              <a:gd name="T25" fmla="*/ 0 h 213"/>
              <a:gd name="T26" fmla="*/ 51 w 232"/>
              <a:gd name="T27" fmla="*/ 0 h 213"/>
              <a:gd name="T28" fmla="*/ 0 w 232"/>
              <a:gd name="T29" fmla="*/ 114 h 213"/>
              <a:gd name="T30" fmla="*/ 0 w 232"/>
              <a:gd name="T31" fmla="*/ 213 h 213"/>
              <a:gd name="T32" fmla="*/ 232 w 232"/>
              <a:gd name="T33" fmla="*/ 213 h 213"/>
              <a:gd name="T34" fmla="*/ 232 w 232"/>
              <a:gd name="T35" fmla="*/ 114 h 213"/>
              <a:gd name="T36" fmla="*/ 180 w 232"/>
              <a:gd name="T37" fmla="*/ 0 h 2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31" h="213">
                <a:moveTo>
                  <a:pt x="180" y="0"/>
                </a:moveTo>
                <a:lnTo>
                  <a:pt x="155" y="0"/>
                </a:lnTo>
                <a:lnTo>
                  <a:pt x="155" y="19"/>
                </a:lnTo>
                <a:lnTo>
                  <a:pt x="168" y="19"/>
                </a:lnTo>
                <a:lnTo>
                  <a:pt x="211" y="116"/>
                </a:lnTo>
                <a:lnTo>
                  <a:pt x="159" y="116"/>
                </a:lnTo>
                <a:lnTo>
                  <a:pt x="140" y="145"/>
                </a:lnTo>
                <a:lnTo>
                  <a:pt x="92" y="145"/>
                </a:lnTo>
                <a:lnTo>
                  <a:pt x="72" y="116"/>
                </a:lnTo>
                <a:lnTo>
                  <a:pt x="21" y="116"/>
                </a:lnTo>
                <a:lnTo>
                  <a:pt x="64" y="19"/>
                </a:lnTo>
                <a:lnTo>
                  <a:pt x="77" y="19"/>
                </a:lnTo>
                <a:lnTo>
                  <a:pt x="77" y="0"/>
                </a:lnTo>
                <a:lnTo>
                  <a:pt x="51" y="0"/>
                </a:lnTo>
                <a:lnTo>
                  <a:pt x="0" y="114"/>
                </a:lnTo>
                <a:lnTo>
                  <a:pt x="0" y="213"/>
                </a:lnTo>
                <a:lnTo>
                  <a:pt x="232" y="213"/>
                </a:lnTo>
                <a:lnTo>
                  <a:pt x="232" y="114"/>
                </a:lnTo>
                <a:lnTo>
                  <a:pt x="180" y="0"/>
                </a:lnTo>
                <a:close/>
              </a:path>
            </a:pathLst>
          </a:custGeom>
          <a:solidFill>
            <a:schemeClr val="lt1">
              <a:lumMod val="9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67204" tIns="33602" rIns="67204" bIns="33602" numCol="1" anchor="t" anchorCtr="0" compatLnSpc="1"/>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nSpc>
                <a:spcPct val="150000"/>
              </a:lnSpc>
            </a:pPr>
            <a:endParaRPr lang="zh-CN" altLang="en-US" sz="1300">
              <a:solidFill>
                <a:schemeClr val="dk1"/>
              </a:solidFill>
              <a:latin typeface="汉仪正圆 55简" panose="00020600040101010101" charset="-122"/>
              <a:ea typeface="汉仪正圆 55简" panose="00020600040101010101" charset="-122"/>
              <a:sym typeface="inpin heiti" panose="00000500000000000000" pitchFamily="2" charset="-122"/>
            </a:endParaRPr>
          </a:p>
        </p:txBody>
      </p:sp>
      <p:sp>
        <p:nvSpPr>
          <p:cNvPr id="16" name="Rectangle 74"/>
          <p:cNvSpPr>
            <a:spLocks noChangeArrowheads="1"/>
          </p:cNvSpPr>
          <p:nvPr>
            <p:custDataLst>
              <p:tags r:id="rId24"/>
            </p:custDataLst>
          </p:nvPr>
        </p:nvSpPr>
        <p:spPr bwMode="auto">
          <a:xfrm>
            <a:off x="1530985" y="2283460"/>
            <a:ext cx="267335" cy="134620"/>
          </a:xfrm>
          <a:prstGeom prst="rect">
            <a:avLst/>
          </a:prstGeom>
          <a:solidFill>
            <a:schemeClr val="lt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7204" tIns="33602" rIns="67204" bIns="33602" numCol="1" anchor="t" anchorCtr="0" compatLnSpc="1"/>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nSpc>
                <a:spcPct val="150000"/>
              </a:lnSpc>
            </a:pPr>
            <a:endParaRPr lang="zh-CN" altLang="en-US" sz="1300">
              <a:solidFill>
                <a:schemeClr val="dk1"/>
              </a:solidFill>
              <a:latin typeface="汉仪正圆 55简" panose="00020600040101010101" charset="-122"/>
              <a:ea typeface="汉仪正圆 55简" panose="00020600040101010101" charset="-122"/>
              <a:sym typeface="inpin heiti" panose="00000500000000000000" pitchFamily="2" charset="-122"/>
            </a:endParaRPr>
          </a:p>
        </p:txBody>
      </p:sp>
      <p:sp>
        <p:nvSpPr>
          <p:cNvPr id="17" name="Rectangle 75"/>
          <p:cNvSpPr>
            <a:spLocks noChangeArrowheads="1"/>
          </p:cNvSpPr>
          <p:nvPr>
            <p:custDataLst>
              <p:tags r:id="rId25"/>
            </p:custDataLst>
          </p:nvPr>
        </p:nvSpPr>
        <p:spPr bwMode="auto">
          <a:xfrm>
            <a:off x="1530985" y="2283460"/>
            <a:ext cx="267335" cy="134620"/>
          </a:xfrm>
          <a:prstGeom prst="rect">
            <a:avLst/>
          </a:prstGeom>
          <a:solidFill>
            <a:schemeClr val="lt1">
              <a:lumMod val="9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7204" tIns="33602" rIns="67204" bIns="33602" numCol="1" anchor="t" anchorCtr="0" compatLnSpc="1"/>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nSpc>
                <a:spcPct val="150000"/>
              </a:lnSpc>
            </a:pPr>
            <a:endParaRPr lang="zh-CN" altLang="en-US" sz="1300">
              <a:solidFill>
                <a:schemeClr val="dk1"/>
              </a:solidFill>
              <a:latin typeface="汉仪正圆 55简" panose="00020600040101010101" charset="-122"/>
              <a:ea typeface="汉仪正圆 55简" panose="00020600040101010101" charset="-122"/>
              <a:sym typeface="inpin heiti" panose="00000500000000000000" pitchFamily="2" charset="-122"/>
            </a:endParaRPr>
          </a:p>
        </p:txBody>
      </p:sp>
      <p:sp>
        <p:nvSpPr>
          <p:cNvPr id="18" name="Rectangle 76"/>
          <p:cNvSpPr>
            <a:spLocks noChangeArrowheads="1"/>
          </p:cNvSpPr>
          <p:nvPr>
            <p:custDataLst>
              <p:tags r:id="rId26"/>
            </p:custDataLst>
          </p:nvPr>
        </p:nvSpPr>
        <p:spPr bwMode="auto">
          <a:xfrm>
            <a:off x="1530985" y="2283460"/>
            <a:ext cx="267335" cy="134620"/>
          </a:xfrm>
          <a:prstGeom prst="rect">
            <a:avLst/>
          </a:prstGeom>
          <a:solidFill>
            <a:schemeClr val="lt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7204" tIns="33602" rIns="67204" bIns="33602" numCol="1" anchor="t" anchorCtr="0" compatLnSpc="1"/>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nSpc>
                <a:spcPct val="150000"/>
              </a:lnSpc>
            </a:pPr>
            <a:endParaRPr lang="zh-CN" altLang="en-US" sz="1300">
              <a:solidFill>
                <a:schemeClr val="dk1"/>
              </a:solidFill>
              <a:latin typeface="汉仪正圆 55简" panose="00020600040101010101" charset="-122"/>
              <a:ea typeface="汉仪正圆 55简" panose="00020600040101010101" charset="-122"/>
              <a:sym typeface="inpin heiti" panose="00000500000000000000" pitchFamily="2" charset="-122"/>
            </a:endParaRPr>
          </a:p>
        </p:txBody>
      </p:sp>
      <p:sp>
        <p:nvSpPr>
          <p:cNvPr id="19" name="Rectangle 77"/>
          <p:cNvSpPr>
            <a:spLocks noChangeArrowheads="1"/>
          </p:cNvSpPr>
          <p:nvPr>
            <p:custDataLst>
              <p:tags r:id="rId27"/>
            </p:custDataLst>
          </p:nvPr>
        </p:nvSpPr>
        <p:spPr bwMode="auto">
          <a:xfrm>
            <a:off x="1530985" y="2283460"/>
            <a:ext cx="267335" cy="134620"/>
          </a:xfrm>
          <a:prstGeom prst="rect">
            <a:avLst/>
          </a:prstGeom>
          <a:solidFill>
            <a:schemeClr val="lt1">
              <a:lumMod val="9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7204" tIns="33602" rIns="67204" bIns="33602" numCol="1" anchor="t" anchorCtr="0" compatLnSpc="1"/>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nSpc>
                <a:spcPct val="150000"/>
              </a:lnSpc>
            </a:pPr>
            <a:endParaRPr lang="zh-CN" altLang="en-US" sz="1300">
              <a:solidFill>
                <a:schemeClr val="dk1"/>
              </a:solidFill>
              <a:latin typeface="汉仪正圆 55简" panose="00020600040101010101" charset="-122"/>
              <a:ea typeface="汉仪正圆 55简" panose="00020600040101010101" charset="-122"/>
              <a:sym typeface="inpin heiti" panose="00000500000000000000" pitchFamily="2" charset="-122"/>
            </a:endParaRPr>
          </a:p>
        </p:txBody>
      </p:sp>
      <p:sp>
        <p:nvSpPr>
          <p:cNvPr id="20" name="Freeform 78"/>
          <p:cNvSpPr>
            <a:spLocks noEditPoints="1"/>
          </p:cNvSpPr>
          <p:nvPr>
            <p:custDataLst>
              <p:tags r:id="rId28"/>
            </p:custDataLst>
          </p:nvPr>
        </p:nvSpPr>
        <p:spPr bwMode="auto">
          <a:xfrm>
            <a:off x="1486535" y="2238375"/>
            <a:ext cx="358140" cy="299720"/>
          </a:xfrm>
          <a:custGeom>
            <a:gdLst>
              <a:gd name="T0" fmla="*/ 132 w 144"/>
              <a:gd name="T1" fmla="*/ 0 h 120"/>
              <a:gd name="T2" fmla="*/ 12 w 144"/>
              <a:gd name="T3" fmla="*/ 0 h 120"/>
              <a:gd name="T4" fmla="*/ 0 w 144"/>
              <a:gd name="T5" fmla="*/ 12 h 120"/>
              <a:gd name="T6" fmla="*/ 0 w 144"/>
              <a:gd name="T7" fmla="*/ 78 h 120"/>
              <a:gd name="T8" fmla="*/ 12 w 144"/>
              <a:gd name="T9" fmla="*/ 90 h 120"/>
              <a:gd name="T10" fmla="*/ 60 w 144"/>
              <a:gd name="T11" fmla="*/ 90 h 120"/>
              <a:gd name="T12" fmla="*/ 60 w 144"/>
              <a:gd name="T13" fmla="*/ 114 h 120"/>
              <a:gd name="T14" fmla="*/ 54 w 144"/>
              <a:gd name="T15" fmla="*/ 114 h 120"/>
              <a:gd name="T16" fmla="*/ 48 w 144"/>
              <a:gd name="T17" fmla="*/ 120 h 120"/>
              <a:gd name="T18" fmla="*/ 96 w 144"/>
              <a:gd name="T19" fmla="*/ 120 h 120"/>
              <a:gd name="T20" fmla="*/ 90 w 144"/>
              <a:gd name="T21" fmla="*/ 114 h 120"/>
              <a:gd name="T22" fmla="*/ 84 w 144"/>
              <a:gd name="T23" fmla="*/ 114 h 120"/>
              <a:gd name="T24" fmla="*/ 84 w 144"/>
              <a:gd name="T25" fmla="*/ 90 h 120"/>
              <a:gd name="T26" fmla="*/ 132 w 144"/>
              <a:gd name="T27" fmla="*/ 90 h 120"/>
              <a:gd name="T28" fmla="*/ 144 w 144"/>
              <a:gd name="T29" fmla="*/ 78 h 120"/>
              <a:gd name="T30" fmla="*/ 144 w 144"/>
              <a:gd name="T31" fmla="*/ 12 h 120"/>
              <a:gd name="T32" fmla="*/ 132 w 144"/>
              <a:gd name="T33" fmla="*/ 0 h 120"/>
              <a:gd name="T34" fmla="*/ 132 w 144"/>
              <a:gd name="T35" fmla="*/ 78 h 120"/>
              <a:gd name="T36" fmla="*/ 12 w 144"/>
              <a:gd name="T37" fmla="*/ 78 h 120"/>
              <a:gd name="T38" fmla="*/ 12 w 144"/>
              <a:gd name="T39" fmla="*/ 12 h 120"/>
              <a:gd name="T40" fmla="*/ 132 w 144"/>
              <a:gd name="T41" fmla="*/ 12 h 120"/>
              <a:gd name="T42" fmla="*/ 132 w 144"/>
              <a:gd name="T43" fmla="*/ 78 h 1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 h="120">
                <a:moveTo>
                  <a:pt x="132" y="0"/>
                </a:moveTo>
                <a:cubicBezTo>
                  <a:pt x="12" y="0"/>
                  <a:pt x="12" y="0"/>
                  <a:pt x="12" y="0"/>
                </a:cubicBezTo>
                <a:cubicBezTo>
                  <a:pt x="5" y="0"/>
                  <a:pt x="0" y="5"/>
                  <a:pt x="0" y="12"/>
                </a:cubicBezTo>
                <a:cubicBezTo>
                  <a:pt x="0" y="78"/>
                  <a:pt x="0" y="78"/>
                  <a:pt x="0" y="78"/>
                </a:cubicBezTo>
                <a:cubicBezTo>
                  <a:pt x="0" y="85"/>
                  <a:pt x="5" y="90"/>
                  <a:pt x="12" y="90"/>
                </a:cubicBezTo>
                <a:cubicBezTo>
                  <a:pt x="60" y="90"/>
                  <a:pt x="60" y="90"/>
                  <a:pt x="60" y="90"/>
                </a:cubicBezTo>
                <a:cubicBezTo>
                  <a:pt x="60" y="114"/>
                  <a:pt x="60" y="114"/>
                  <a:pt x="60" y="114"/>
                </a:cubicBezTo>
                <a:cubicBezTo>
                  <a:pt x="54" y="114"/>
                  <a:pt x="54" y="114"/>
                  <a:pt x="54" y="114"/>
                </a:cubicBezTo>
                <a:cubicBezTo>
                  <a:pt x="48" y="114"/>
                  <a:pt x="48" y="120"/>
                  <a:pt x="48" y="120"/>
                </a:cubicBezTo>
                <a:cubicBezTo>
                  <a:pt x="96" y="120"/>
                  <a:pt x="96" y="120"/>
                  <a:pt x="96" y="120"/>
                </a:cubicBezTo>
                <a:cubicBezTo>
                  <a:pt x="96" y="114"/>
                  <a:pt x="90" y="114"/>
                  <a:pt x="90" y="114"/>
                </a:cubicBezTo>
                <a:cubicBezTo>
                  <a:pt x="84" y="114"/>
                  <a:pt x="84" y="114"/>
                  <a:pt x="84" y="114"/>
                </a:cubicBezTo>
                <a:cubicBezTo>
                  <a:pt x="84" y="90"/>
                  <a:pt x="84" y="90"/>
                  <a:pt x="84" y="90"/>
                </a:cubicBezTo>
                <a:cubicBezTo>
                  <a:pt x="132" y="90"/>
                  <a:pt x="132" y="90"/>
                  <a:pt x="132" y="90"/>
                </a:cubicBezTo>
                <a:cubicBezTo>
                  <a:pt x="139" y="90"/>
                  <a:pt x="144" y="85"/>
                  <a:pt x="144" y="78"/>
                </a:cubicBezTo>
                <a:cubicBezTo>
                  <a:pt x="144" y="12"/>
                  <a:pt x="144" y="12"/>
                  <a:pt x="144" y="12"/>
                </a:cubicBezTo>
                <a:cubicBezTo>
                  <a:pt x="144" y="5"/>
                  <a:pt x="139" y="0"/>
                  <a:pt x="132" y="0"/>
                </a:cubicBezTo>
                <a:moveTo>
                  <a:pt x="132" y="78"/>
                </a:moveTo>
                <a:cubicBezTo>
                  <a:pt x="12" y="78"/>
                  <a:pt x="12" y="78"/>
                  <a:pt x="12" y="78"/>
                </a:cubicBezTo>
                <a:cubicBezTo>
                  <a:pt x="12" y="12"/>
                  <a:pt x="12" y="12"/>
                  <a:pt x="12" y="12"/>
                </a:cubicBezTo>
                <a:cubicBezTo>
                  <a:pt x="132" y="12"/>
                  <a:pt x="132" y="12"/>
                  <a:pt x="132" y="12"/>
                </a:cubicBezTo>
                <a:lnTo>
                  <a:pt x="132" y="78"/>
                </a:lnTo>
                <a:close/>
              </a:path>
            </a:pathLst>
          </a:custGeom>
          <a:solidFill>
            <a:schemeClr val="lt1"/>
          </a:solidFill>
          <a:ln>
            <a:noFill/>
          </a:ln>
          <a:extLst>
            <a:ext uri="{91240B29-F687-4F45-9708-019B960494DF}">
              <a14:hiddenLine xmlns:a14="http://schemas.microsoft.com/office/drawing/2010/main" w="9525">
                <a:solidFill>
                  <a:srgbClr val="000000"/>
                </a:solidFill>
                <a:round/>
              </a14:hiddenLine>
            </a:ext>
          </a:extLst>
        </p:spPr>
        <p:txBody>
          <a:bodyPr vert="horz" wrap="square" lIns="67204" tIns="33602" rIns="67204" bIns="33602" numCol="1" anchor="t" anchorCtr="0" compatLnSpc="1"/>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nSpc>
                <a:spcPct val="150000"/>
              </a:lnSpc>
            </a:pPr>
            <a:endParaRPr lang="zh-CN" altLang="en-US" sz="1300">
              <a:solidFill>
                <a:schemeClr val="dk1"/>
              </a:solidFill>
              <a:latin typeface="汉仪正圆 55简" panose="00020600040101010101" charset="-122"/>
              <a:ea typeface="汉仪正圆 55简" panose="00020600040101010101" charset="-122"/>
              <a:sym typeface="inpin heiti" panose="00000500000000000000" pitchFamily="2" charset="-122"/>
            </a:endParaRPr>
          </a:p>
        </p:txBody>
      </p:sp>
      <p:sp>
        <p:nvSpPr>
          <p:cNvPr id="21" name="Freeform 120"/>
          <p:cNvSpPr>
            <a:spLocks noEditPoints="1"/>
          </p:cNvSpPr>
          <p:nvPr>
            <p:custDataLst>
              <p:tags r:id="rId29"/>
            </p:custDataLst>
          </p:nvPr>
        </p:nvSpPr>
        <p:spPr bwMode="auto">
          <a:xfrm>
            <a:off x="4686630" y="2207113"/>
            <a:ext cx="357828" cy="342484"/>
          </a:xfrm>
          <a:custGeom>
            <a:gdLst>
              <a:gd name="T0" fmla="*/ 202 w 233"/>
              <a:gd name="T1" fmla="*/ 0 h 213"/>
              <a:gd name="T2" fmla="*/ 184 w 233"/>
              <a:gd name="T3" fmla="*/ 0 h 213"/>
              <a:gd name="T4" fmla="*/ 174 w 233"/>
              <a:gd name="T5" fmla="*/ 0 h 213"/>
              <a:gd name="T6" fmla="*/ 58 w 233"/>
              <a:gd name="T7" fmla="*/ 0 h 213"/>
              <a:gd name="T8" fmla="*/ 48 w 233"/>
              <a:gd name="T9" fmla="*/ 0 h 213"/>
              <a:gd name="T10" fmla="*/ 31 w 233"/>
              <a:gd name="T11" fmla="*/ 0 h 213"/>
              <a:gd name="T12" fmla="*/ 0 w 233"/>
              <a:gd name="T13" fmla="*/ 113 h 213"/>
              <a:gd name="T14" fmla="*/ 0 w 233"/>
              <a:gd name="T15" fmla="*/ 213 h 213"/>
              <a:gd name="T16" fmla="*/ 233 w 233"/>
              <a:gd name="T17" fmla="*/ 213 h 213"/>
              <a:gd name="T18" fmla="*/ 233 w 233"/>
              <a:gd name="T19" fmla="*/ 116 h 213"/>
              <a:gd name="T20" fmla="*/ 202 w 233"/>
              <a:gd name="T21" fmla="*/ 0 h 213"/>
              <a:gd name="T22" fmla="*/ 47 w 233"/>
              <a:gd name="T23" fmla="*/ 19 h 213"/>
              <a:gd name="T24" fmla="*/ 48 w 233"/>
              <a:gd name="T25" fmla="*/ 19 h 213"/>
              <a:gd name="T26" fmla="*/ 58 w 233"/>
              <a:gd name="T27" fmla="*/ 19 h 213"/>
              <a:gd name="T28" fmla="*/ 174 w 233"/>
              <a:gd name="T29" fmla="*/ 19 h 213"/>
              <a:gd name="T30" fmla="*/ 184 w 233"/>
              <a:gd name="T31" fmla="*/ 19 h 213"/>
              <a:gd name="T32" fmla="*/ 186 w 233"/>
              <a:gd name="T33" fmla="*/ 19 h 213"/>
              <a:gd name="T34" fmla="*/ 213 w 233"/>
              <a:gd name="T35" fmla="*/ 116 h 213"/>
              <a:gd name="T36" fmla="*/ 160 w 233"/>
              <a:gd name="T37" fmla="*/ 116 h 213"/>
              <a:gd name="T38" fmla="*/ 141 w 233"/>
              <a:gd name="T39" fmla="*/ 145 h 213"/>
              <a:gd name="T40" fmla="*/ 92 w 233"/>
              <a:gd name="T41" fmla="*/ 145 h 213"/>
              <a:gd name="T42" fmla="*/ 73 w 233"/>
              <a:gd name="T43" fmla="*/ 116 h 213"/>
              <a:gd name="T44" fmla="*/ 19 w 233"/>
              <a:gd name="T45" fmla="*/ 116 h 213"/>
              <a:gd name="T46" fmla="*/ 47 w 233"/>
              <a:gd name="T47" fmla="*/ 19 h 2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33" h="213">
                <a:moveTo>
                  <a:pt x="202" y="0"/>
                </a:moveTo>
                <a:lnTo>
                  <a:pt x="184" y="0"/>
                </a:lnTo>
                <a:lnTo>
                  <a:pt x="174" y="0"/>
                </a:lnTo>
                <a:lnTo>
                  <a:pt x="58" y="0"/>
                </a:lnTo>
                <a:lnTo>
                  <a:pt x="48" y="0"/>
                </a:lnTo>
                <a:lnTo>
                  <a:pt x="31" y="0"/>
                </a:lnTo>
                <a:lnTo>
                  <a:pt x="0" y="113"/>
                </a:lnTo>
                <a:lnTo>
                  <a:pt x="0" y="213"/>
                </a:lnTo>
                <a:lnTo>
                  <a:pt x="233" y="213"/>
                </a:lnTo>
                <a:lnTo>
                  <a:pt x="233" y="116"/>
                </a:lnTo>
                <a:lnTo>
                  <a:pt x="202" y="0"/>
                </a:lnTo>
                <a:close/>
                <a:moveTo>
                  <a:pt x="47" y="19"/>
                </a:moveTo>
                <a:lnTo>
                  <a:pt x="48" y="19"/>
                </a:lnTo>
                <a:lnTo>
                  <a:pt x="58" y="19"/>
                </a:lnTo>
                <a:lnTo>
                  <a:pt x="174" y="19"/>
                </a:lnTo>
                <a:lnTo>
                  <a:pt x="184" y="19"/>
                </a:lnTo>
                <a:lnTo>
                  <a:pt x="186" y="19"/>
                </a:lnTo>
                <a:lnTo>
                  <a:pt x="213" y="116"/>
                </a:lnTo>
                <a:lnTo>
                  <a:pt x="160" y="116"/>
                </a:lnTo>
                <a:lnTo>
                  <a:pt x="141" y="145"/>
                </a:lnTo>
                <a:lnTo>
                  <a:pt x="92" y="145"/>
                </a:lnTo>
                <a:lnTo>
                  <a:pt x="73" y="116"/>
                </a:lnTo>
                <a:lnTo>
                  <a:pt x="19" y="116"/>
                </a:lnTo>
                <a:lnTo>
                  <a:pt x="47" y="19"/>
                </a:lnTo>
                <a:close/>
              </a:path>
            </a:pathLst>
          </a:custGeom>
          <a:solidFill>
            <a:schemeClr val="lt1"/>
          </a:solidFill>
          <a:ln>
            <a:noFill/>
          </a:ln>
          <a:effectLst/>
        </p:spPr>
        <p:txBody>
          <a:bodyPr vert="horz" wrap="square" lIns="91169" tIns="45584" rIns="91169" bIns="45584" numCol="1" anchor="t" anchorCtr="0" compatLnSpc="1"/>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a:lnSpc>
                <a:spcPct val="150000"/>
              </a:lnSpc>
            </a:pPr>
            <a:endParaRPr lang="zh-CN" altLang="en-US" sz="1300">
              <a:solidFill>
                <a:schemeClr val="dk1"/>
              </a:solidFill>
              <a:latin typeface="汉仪正圆 55简" panose="00020600040101010101" charset="-122"/>
              <a:ea typeface="汉仪正圆 55简" panose="00020600040101010101" charset="-122"/>
              <a:sym typeface="inpin heiti" panose="00000500000000000000" pitchFamily="2" charset="-122"/>
            </a:endParaRPr>
          </a:p>
        </p:txBody>
      </p:sp>
      <p:sp>
        <p:nvSpPr>
          <p:cNvPr id="30" name="圆角矩形 2"/>
          <p:cNvSpPr/>
          <p:nvPr>
            <p:custDataLst>
              <p:tags r:id="rId30"/>
            </p:custDataLst>
          </p:nvPr>
        </p:nvSpPr>
        <p:spPr>
          <a:xfrm>
            <a:off x="478582" y="1053530"/>
            <a:ext cx="3154245" cy="559135"/>
          </a:xfrm>
          <a:prstGeom prst="roundRect">
            <a:avLst/>
          </a:prstGeom>
          <a:solidFill>
            <a:schemeClr val="accent2">
              <a:lumMod val="60000"/>
              <a:lumOff val="4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200" kern="1200">
                <a:solidFill>
                  <a:srgbClr val="FFFFFF"/>
                </a:solidFill>
                <a:latin typeface="Arial"/>
                <a:ea typeface="+mn-ea"/>
                <a:cs typeface="+mn-cs"/>
              </a:defRPr>
            </a:lvl1pPr>
            <a:lvl2pPr marL="544195" algn="l" defTabSz="1088390" rtl="0" eaLnBrk="1" latinLnBrk="0" hangingPunct="1">
              <a:defRPr sz="2200" kern="1200">
                <a:solidFill>
                  <a:srgbClr val="FFFFFF"/>
                </a:solidFill>
                <a:latin typeface="Arial"/>
                <a:ea typeface="+mn-ea"/>
                <a:cs typeface="+mn-cs"/>
              </a:defRPr>
            </a:lvl2pPr>
            <a:lvl3pPr marL="1088390" algn="l" defTabSz="1088390" rtl="0" eaLnBrk="1" latinLnBrk="0" hangingPunct="1">
              <a:defRPr sz="2200" kern="1200">
                <a:solidFill>
                  <a:srgbClr val="FFFFFF"/>
                </a:solidFill>
                <a:latin typeface="Arial"/>
                <a:ea typeface="+mn-ea"/>
                <a:cs typeface="+mn-cs"/>
              </a:defRPr>
            </a:lvl3pPr>
            <a:lvl4pPr marL="1632585" algn="l" defTabSz="1088390" rtl="0" eaLnBrk="1" latinLnBrk="0" hangingPunct="1">
              <a:defRPr sz="2200" kern="1200">
                <a:solidFill>
                  <a:srgbClr val="FFFFFF"/>
                </a:solidFill>
                <a:latin typeface="Arial"/>
                <a:ea typeface="+mn-ea"/>
                <a:cs typeface="+mn-cs"/>
              </a:defRPr>
            </a:lvl4pPr>
            <a:lvl5pPr marL="2176780" algn="l" defTabSz="1088390" rtl="0" eaLnBrk="1" latinLnBrk="0" hangingPunct="1">
              <a:defRPr sz="2200" kern="1200">
                <a:solidFill>
                  <a:srgbClr val="FFFFFF"/>
                </a:solidFill>
                <a:latin typeface="Arial"/>
                <a:ea typeface="+mn-ea"/>
                <a:cs typeface="+mn-cs"/>
              </a:defRPr>
            </a:lvl5pPr>
            <a:lvl6pPr marL="2720975" algn="l" defTabSz="1088390" rtl="0" eaLnBrk="1" latinLnBrk="0" hangingPunct="1">
              <a:defRPr sz="2200" kern="1200">
                <a:solidFill>
                  <a:srgbClr val="FFFFFF"/>
                </a:solidFill>
                <a:latin typeface="Arial"/>
                <a:ea typeface="+mn-ea"/>
                <a:cs typeface="+mn-cs"/>
              </a:defRPr>
            </a:lvl6pPr>
            <a:lvl7pPr marL="3265170" algn="l" defTabSz="1088390" rtl="0" eaLnBrk="1" latinLnBrk="0" hangingPunct="1">
              <a:defRPr sz="2200" kern="1200">
                <a:solidFill>
                  <a:srgbClr val="FFFFFF"/>
                </a:solidFill>
                <a:latin typeface="Arial"/>
                <a:ea typeface="+mn-ea"/>
                <a:cs typeface="+mn-cs"/>
              </a:defRPr>
            </a:lvl7pPr>
            <a:lvl8pPr marL="3809365" algn="l" defTabSz="1088390" rtl="0" eaLnBrk="1" latinLnBrk="0" hangingPunct="1">
              <a:defRPr sz="2200" kern="1200">
                <a:solidFill>
                  <a:srgbClr val="FFFFFF"/>
                </a:solidFill>
                <a:latin typeface="Arial"/>
                <a:ea typeface="+mn-ea"/>
                <a:cs typeface="+mn-cs"/>
              </a:defRPr>
            </a:lvl8pPr>
            <a:lvl9pPr marL="4353560" algn="l" defTabSz="1088390" rtl="0" eaLnBrk="1" latinLnBrk="0" hangingPunct="1">
              <a:defRPr sz="2200" kern="1200">
                <a:solidFill>
                  <a:srgbClr val="FFFFFF"/>
                </a:solidFill>
                <a:latin typeface="Arial"/>
                <a:ea typeface="+mn-ea"/>
                <a:cs typeface="+mn-cs"/>
              </a:defRPr>
            </a:lvl9pPr>
          </a:lstStyle>
          <a:p>
            <a:pPr algn="ctr"/>
            <a:r>
              <a:rPr lang="zh-CN" altLang="en-US" sz="2800" b="1">
                <a:solidFill>
                  <a:schemeClr val="dk1">
                    <a:lumMod val="85000"/>
                    <a:lumOff val="15000"/>
                  </a:schemeClr>
                </a:solidFill>
                <a:latin typeface="汉仪正圆 55简" panose="00020600040101010101" charset="-122"/>
                <a:ea typeface="汉仪正圆 55简" panose="00020600040101010101" charset="-122"/>
              </a:rPr>
              <a:t>实验室及其他检查</a:t>
            </a:r>
            <a:endParaRPr lang="zh-CN" altLang="en-US" sz="2800" b="1">
              <a:solidFill>
                <a:schemeClr val="dk1">
                  <a:lumMod val="85000"/>
                  <a:lumOff val="15000"/>
                </a:schemeClr>
              </a:solidFill>
              <a:latin typeface="汉仪正圆 55简" panose="00020600040101010101" charset="-122"/>
              <a:ea typeface="汉仪正圆 55简" panose="00020600040101010101" charset="-122"/>
            </a:endParaRPr>
          </a:p>
        </p:txBody>
      </p:sp>
      <p:sp>
        <p:nvSpPr>
          <p:cNvPr id="32" name="TextBox 40"/>
          <p:cNvSpPr txBox="1"/>
          <p:nvPr>
            <p:custDataLst>
              <p:tags r:id="rId31"/>
            </p:custDataLst>
          </p:nvPr>
        </p:nvSpPr>
        <p:spPr>
          <a:xfrm>
            <a:off x="9413016" y="3389913"/>
            <a:ext cx="2298816" cy="1476375"/>
          </a:xfrm>
          <a:prstGeom prst="rect">
            <a:avLst/>
          </a:prstGeom>
          <a:noFill/>
        </p:spPr>
        <p:txBody>
          <a:bodyPr wrap="square" rtlCol="0">
            <a:spAutoFit/>
          </a:bodyPr>
          <a:lstStyle>
            <a:defPPr>
              <a:defRPr lang="zh-CN"/>
            </a:defPPr>
            <a:lvl1pPr marL="0" algn="l" defTabSz="1088390" rtl="0" eaLnBrk="1" latinLnBrk="0" hangingPunct="1">
              <a:defRPr sz="2200" kern="1200">
                <a:solidFill>
                  <a:schemeClr val="tx1"/>
                </a:solidFill>
                <a:latin typeface="+mn-lt"/>
                <a:ea typeface="+mn-ea"/>
                <a:cs typeface="+mn-cs"/>
              </a:defRPr>
            </a:lvl1pPr>
            <a:lvl2pPr marL="544195" algn="l" defTabSz="1088390" rtl="0" eaLnBrk="1" latinLnBrk="0" hangingPunct="1">
              <a:defRPr sz="2200" kern="1200">
                <a:solidFill>
                  <a:schemeClr val="tx1"/>
                </a:solidFill>
                <a:latin typeface="+mn-lt"/>
                <a:ea typeface="+mn-ea"/>
                <a:cs typeface="+mn-cs"/>
              </a:defRPr>
            </a:lvl2pPr>
            <a:lvl3pPr marL="1088390" algn="l" defTabSz="1088390" rtl="0" eaLnBrk="1" latinLnBrk="0" hangingPunct="1">
              <a:defRPr sz="2200" kern="1200">
                <a:solidFill>
                  <a:schemeClr val="tx1"/>
                </a:solidFill>
                <a:latin typeface="+mn-lt"/>
                <a:ea typeface="+mn-ea"/>
                <a:cs typeface="+mn-cs"/>
              </a:defRPr>
            </a:lvl3pPr>
            <a:lvl4pPr marL="1632585" algn="l" defTabSz="1088390" rtl="0" eaLnBrk="1" latinLnBrk="0" hangingPunct="1">
              <a:defRPr sz="2200" kern="1200">
                <a:solidFill>
                  <a:schemeClr val="tx1"/>
                </a:solidFill>
                <a:latin typeface="+mn-lt"/>
                <a:ea typeface="+mn-ea"/>
                <a:cs typeface="+mn-cs"/>
              </a:defRPr>
            </a:lvl4pPr>
            <a:lvl5pPr marL="2176780" algn="l" defTabSz="1088390" rtl="0" eaLnBrk="1" latinLnBrk="0" hangingPunct="1">
              <a:defRPr sz="2200" kern="1200">
                <a:solidFill>
                  <a:schemeClr val="tx1"/>
                </a:solidFill>
                <a:latin typeface="+mn-lt"/>
                <a:ea typeface="+mn-ea"/>
                <a:cs typeface="+mn-cs"/>
              </a:defRPr>
            </a:lvl5pPr>
            <a:lvl6pPr marL="2720975" algn="l" defTabSz="1088390" rtl="0" eaLnBrk="1" latinLnBrk="0" hangingPunct="1">
              <a:defRPr sz="2200" kern="1200">
                <a:solidFill>
                  <a:schemeClr val="tx1"/>
                </a:solidFill>
                <a:latin typeface="+mn-lt"/>
                <a:ea typeface="+mn-ea"/>
                <a:cs typeface="+mn-cs"/>
              </a:defRPr>
            </a:lvl6pPr>
            <a:lvl7pPr marL="3265170" algn="l" defTabSz="1088390" rtl="0" eaLnBrk="1" latinLnBrk="0" hangingPunct="1">
              <a:defRPr sz="2200" kern="1200">
                <a:solidFill>
                  <a:schemeClr val="tx1"/>
                </a:solidFill>
                <a:latin typeface="+mn-lt"/>
                <a:ea typeface="+mn-ea"/>
                <a:cs typeface="+mn-cs"/>
              </a:defRPr>
            </a:lvl7pPr>
            <a:lvl8pPr marL="3809365" algn="l" defTabSz="1088390" rtl="0" eaLnBrk="1" latinLnBrk="0" hangingPunct="1">
              <a:defRPr sz="2200" kern="1200">
                <a:solidFill>
                  <a:schemeClr val="tx1"/>
                </a:solidFill>
                <a:latin typeface="+mn-lt"/>
                <a:ea typeface="+mn-ea"/>
                <a:cs typeface="+mn-cs"/>
              </a:defRPr>
            </a:lvl8pPr>
            <a:lvl9pPr marL="4353560" algn="l" defTabSz="1088390" rtl="0" eaLnBrk="1" latinLnBrk="0" hangingPunct="1">
              <a:defRPr sz="2200" kern="1200">
                <a:solidFill>
                  <a:schemeClr val="tx1"/>
                </a:solidFill>
                <a:latin typeface="+mn-lt"/>
                <a:ea typeface="+mn-ea"/>
                <a:cs typeface="+mn-cs"/>
              </a:defRPr>
            </a:lvl9pPr>
          </a:lstStyle>
          <a:p>
            <a:pPr marL="180975" indent="-180975">
              <a:lnSpc>
                <a:spcPct val="150000"/>
              </a:lnSpc>
              <a:buFont typeface="Arial" pitchFamily="34" charset="0"/>
              <a:buChar char="•"/>
            </a:pP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病</a:t>
            </a:r>
            <a:r>
              <a:rPr lang="zh-CN" altLang="zh-CN" sz="2000">
                <a:solidFill>
                  <a:schemeClr val="dk1"/>
                </a:solidFill>
                <a:latin typeface="汉仪正圆 55简" panose="00020600040101010101" charset="-122"/>
                <a:ea typeface="汉仪正圆 55简" panose="00020600040101010101" charset="-122"/>
                <a:cs typeface="汉仪正圆 55简" panose="00020600040101010101" charset="-122"/>
              </a:rPr>
              <a:t>因不明的肾性</a:t>
            </a:r>
            <a:r>
              <a:rPr lang="en-US" altLang="zh-CN" sz="2000">
                <a:solidFill>
                  <a:schemeClr val="dk1"/>
                </a:solidFill>
                <a:latin typeface="汉仪正圆 55简" panose="00020600040101010101" charset="-122"/>
                <a:ea typeface="汉仪正圆 55简" panose="00020600040101010101" charset="-122"/>
                <a:cs typeface="汉仪正圆 55简" panose="00020600040101010101" charset="-122"/>
              </a:rPr>
              <a:t>AKI</a:t>
            </a:r>
            <a:r>
              <a:rPr lang="zh-CN" altLang="zh-CN" sz="2000">
                <a:solidFill>
                  <a:schemeClr val="dk1"/>
                </a:solidFill>
                <a:latin typeface="汉仪正圆 55简" panose="00020600040101010101" charset="-122"/>
                <a:ea typeface="汉仪正圆 55简" panose="00020600040101010101" charset="-122"/>
                <a:cs typeface="汉仪正圆 55简" panose="00020600040101010101" charset="-122"/>
              </a:rPr>
              <a:t>，如无禁忌证，应尽早检查</a:t>
            </a:r>
            <a:r>
              <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rPr>
              <a:t>。</a:t>
            </a:r>
            <a:endParaRPr lang="zh-CN" altLang="en-US" sz="2000">
              <a:solidFill>
                <a:schemeClr val="dk1"/>
              </a:solidFill>
              <a:latin typeface="汉仪正圆 55简" panose="00020600040101010101" charset="-122"/>
              <a:ea typeface="汉仪正圆 55简" panose="00020600040101010101" charset="-122"/>
              <a:cs typeface="汉仪正圆 55简" panose="00020600040101010101" charset="-122"/>
            </a:endParaRPr>
          </a:p>
        </p:txBody>
      </p:sp>
    </p:spTree>
    <p:custDataLst>
      <p:tags r:id="rId32"/>
    </p:custDataLst>
  </p:cSld>
  <p:clrMapOvr>
    <a:masterClrMapping/>
  </p:clrMapOvr>
  <mc:AlternateContent>
    <mc:Choice xmlns:p14="http://schemas.microsoft.com/office/powerpoint/2010/main" Requires="p14">
      <p:transition spd="slow" advTm="2376" p14:dur="1500">
        <p:random/>
      </p:transition>
    </mc:Choice>
    <mc:Fallback>
      <p:transition spd="slow" advTm="2376">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095" cy="558927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https://d.book118.com/817056013055006032</a:t>
            </a:r>
          </a:p>
        </p:txBody>
      </p:sp>
    </p:spTree>
  </p:cSld>
  <p:clrMapOvr>
    <a:masterClrMapping/>
  </p:clrMapOvr>
  <p:transition/>
  <p:timing/>
</p:sld>
</file>

<file path=ppt/tags/tag1.xml><?xml version="1.0" encoding="utf-8"?>
<p:tagLst xmlns:p="http://schemas.openxmlformats.org/presentationml/2006/main">
  <p:tag name="KSO_WM_ASSEMBLE_CHIP_INDEX" val="fc6e406bc91c4fcca68795cab46ed417"/>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6f6"/>
  <p:tag name="KSO_WM_TAG_VERSION" val="1.0"/>
  <p:tag name="KSO_WM_TEMPLATE_CATEGORY" val="chip"/>
  <p:tag name="KSO_WM_TEMPLATE_INDEX" val="20224446"/>
  <p:tag name="KSO_WM_UNIT_COMPATIBLE" val="0"/>
  <p:tag name="KSO_WM_UNIT_DEC_AREA_ID" val="664a6b4c86004c7f890e04d5150a61e9"/>
  <p:tag name="KSO_WM_UNIT_DEC_CHANGEPICRESERVED" val="1"/>
  <p:tag name="KSO_WM_UNIT_DEC_SUPPORTCHANGEPIC" val="0"/>
  <p:tag name="KSO_WM_UNIT_DIAGRAM_ISNUMVISUAL" val="0"/>
  <p:tag name="KSO_WM_UNIT_DIAGRAM_ISREFERUNIT" val="0"/>
  <p:tag name="KSO_WM_UNIT_HIGHLIGHT" val="0"/>
  <p:tag name="KSO_WM_UNIT_ID" val="chip20224446_16*i*1"/>
  <p:tag name="KSO_WM_UNIT_INDEX" val="1"/>
  <p:tag name="KSO_WM_UNIT_LAYERLEVEL" val="1"/>
  <p:tag name="KSO_WM_UNIT_SUBTYPE" val="v"/>
  <p:tag name="KSO_WM_UNIT_TYPE" val="i"/>
</p:tagLst>
</file>

<file path=ppt/tags/tag2.xml><?xml version="1.0" encoding="utf-8"?>
<p:tagLst xmlns:p="http://schemas.openxmlformats.org/presentationml/2006/main">
  <p:tag name="KSO_WM_ASSEMBLE_CHIP_INDEX" val="fea4cac0f1314431a3322caff151e1cb"/>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674"/>
  <p:tag name="KSO_WM_TAG_VERSION" val="1.0"/>
  <p:tag name="KSO_WM_TEMPLATE_CATEGORY" val="chip"/>
  <p:tag name="KSO_WM_TEMPLATE_INDEX" val="20224446"/>
  <p:tag name="KSO_WM_UNIT_DEC_AREA_ID" val="a2fa1263693a48b2beaa02525af92223"/>
  <p:tag name="KSO_WM_UNIT_DEC_CHANGEPICRESERVED" val="1"/>
  <p:tag name="KSO_WM_UNIT_DEC_SUPPORTCHANGEPIC" val="0"/>
  <p:tag name="KSO_WM_UNIT_ID" val="chip20224446_17*i*1"/>
  <p:tag name="KSO_WM_UNIT_INDEX" val="1"/>
  <p:tag name="KSO_WM_UNIT_SUBTYPE" val="u"/>
  <p:tag name="KSO_WM_UNIT_TYPE" val="i"/>
</p:tagLst>
</file>

<file path=ppt/tags/tag3.xml><?xml version="1.0" encoding="utf-8"?>
<p:tagLst xmlns:p="http://schemas.openxmlformats.org/presentationml/2006/main">
  <p:tag name="KSO_WM_ASSEMBLE_CHIP_INDEX" val="1d880191ffd94500ab14e607f79ae0d1"/>
  <p:tag name="KSO_WM_BEAUTIFY_FLAG" val="#wm#"/>
  <p:tag name="KSO_WM_CHIP_FILLAREA_FILL_RULE" val="{&quot;fill_align&quot;:&quot;lm&quot;,&quot;fill_effect&quot;:[],&quot;fill_mode&quot;:&quot;adaptive&quot;,&quot;sacle_strategy&quot;:&quot;stretch&quot;}"/>
  <p:tag name="KSO_WM_CHIP_GROUPID" val="62df5621f93cf73a8791dfa6"/>
  <p:tag name="KSO_WM_CHIP_XID" val="62df5666f93cf73a8791e5b7"/>
  <p:tag name="KSO_WM_TAG_VERSION" val="1.0"/>
  <p:tag name="KSO_WM_TEMPLATE_CATEGORY" val="chip"/>
  <p:tag name="KSO_WM_TEMPLATE_INDEX" val="20224446"/>
  <p:tag name="KSO_WM_UNIT_DEC_AREA_ID" val="5c8a6b26f1504068975c6ffe1bfa8b94"/>
  <p:tag name="KSO_WM_UNIT_DEC_CHANGEPICRESERVED" val="1"/>
  <p:tag name="KSO_WM_UNIT_DEC_SUPPORTCHANGEPIC" val="0"/>
  <p:tag name="KSO_WM_UNIT_ID" val="chip20224446_18*i*1"/>
  <p:tag name="KSO_WM_UNIT_INDEX" val="1"/>
  <p:tag name="KSO_WM_UNIT_SUBTYPE" val="t"/>
  <p:tag name="KSO_WM_UNIT_TYPE" val="i"/>
</p:tagLst>
</file>

<file path=ppt/tags/tag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xml><?xml version="1.0" encoding="utf-8"?>
<p:tagLst xmlns:p="http://schemas.openxmlformats.org/presentationml/2006/main">
  <p:tag name="KSO_WM_ASSEMBLE_CHIP_INDEX" val="b5575c10121342bc8f0dcc296d277f35"/>
  <p:tag name="KSO_WM_BEAUTIFY_FLAG" val="#wm#"/>
  <p:tag name="KSO_WM_CHIP_FILLAREA_FILL_RULE" val="{&quot;fill_align&quot;:&quot;lb&quot;,&quot;fill_mode&quot;:&quot;adaptive&quot;,&quot;sacle_strategy&quot;:&quot;smart&quot;}"/>
  <p:tag name="KSO_WM_CHIP_GROUPID" val="619dee1756c5b5f57912a6e0"/>
  <p:tag name="KSO_WM_CHIP_XID" val="619dee1756c5b5f57912a6dd"/>
  <p:tag name="KSO_WM_TAG_VERSION" val="1.0"/>
  <p:tag name="KSO_WM_TEMPLATE_ASSEMBLE_GROUPID" val="62df5621f93cf73a8791dfa6"/>
  <p:tag name="KSO_WM_TEMPLATE_ASSEMBLE_XID" val="631aed6c2cedfa121b61d1e6"/>
  <p:tag name="KSO_WM_TEMPLATE_CATEGORY" val="custom"/>
  <p:tag name="KSO_WM_TEMPLATE_INDEX" val="20224446"/>
  <p:tag name="KSO_WM_UNIT_BLOCK" val="0"/>
  <p:tag name="KSO_WM_UNIT_COMPATIBLE" val="0"/>
  <p:tag name="KSO_WM_UNIT_DEC_AREA_ID" val="8b36e8ada05a4f1fb335597ad103b612"/>
  <p:tag name="KSO_WM_UNIT_DEFAULT_FONT" val="14;14;2"/>
  <p:tag name="KSO_WM_UNIT_DIAGRAM_ISNUMVISUAL" val="0"/>
  <p:tag name="KSO_WM_UNIT_DIAGRAM_ISREFERUNIT" val="0"/>
  <p:tag name="KSO_WM_UNIT_HIGHLIGHT" val="0"/>
  <p:tag name="KSO_WM_UNIT_ID" val="custom20224446_1*f*1"/>
  <p:tag name="KSO_WM_UNIT_INDEX" val="1"/>
  <p:tag name="KSO_WM_UNIT_LAYERLEVEL" val="1"/>
  <p:tag name="KSO_WM_UNIT_NOCLEAR" val="0"/>
  <p:tag name="KSO_WM_UNIT_PRESET_TEXT" val="单击此处添加正文，文字是您思想的提炼，请言简意赅地阐述您的观点。"/>
  <p:tag name="KSO_WM_UNIT_SUBTYPE" val="a"/>
  <p:tag name="KSO_WM_UNIT_TEXT_FILL_FORE_SCHEMECOLOR_INDEX" val="13"/>
  <p:tag name="KSO_WM_UNIT_TEXT_FILL_FORE_SCHEMECOLOR_INDEX_BRIGHTNESS" val="0.15"/>
  <p:tag name="KSO_WM_UNIT_TEXT_FILL_TYPE" val="1"/>
  <p:tag name="KSO_WM_UNIT_TYPE" val="f"/>
  <p:tag name="KSO_WM_UNIT_VALUE" val="52"/>
</p:tagLst>
</file>

<file path=ppt/tags/tag8.xml><?xml version="1.0" encoding="utf-8"?>
<p:tagLst xmlns:p="http://schemas.openxmlformats.org/presentationml/2006/main">
  <p:tag name="KSO_WM_ASSEMBLE_CHIP_INDEX" val="b5575c10121342bc8f0dcc296d277f35"/>
  <p:tag name="KSO_WM_BEAUTIFY_FLAG" val="#wm#"/>
  <p:tag name="KSO_WM_CHIP_FILLAREA_FILL_RULE" val="{&quot;fill_align&quot;:&quot;lb&quot;,&quot;fill_mode&quot;:&quot;adaptive&quot;,&quot;sacle_strategy&quot;:&quot;smart&quot;}"/>
  <p:tag name="KSO_WM_CHIP_GROUPID" val="619dee1756c5b5f57912a6e0"/>
  <p:tag name="KSO_WM_CHIP_XID" val="619dee1756c5b5f57912a6dd"/>
  <p:tag name="KSO_WM_TAG_VERSION" val="1.0"/>
  <p:tag name="KSO_WM_TEMPLATE_ASSEMBLE_GROUPID" val="62df5621f93cf73a8791dfa6"/>
  <p:tag name="KSO_WM_TEMPLATE_ASSEMBLE_XID" val="631aed6c2cedfa121b61d1e6"/>
  <p:tag name="KSO_WM_TEMPLATE_CATEGORY" val="custom"/>
  <p:tag name="KSO_WM_TEMPLATE_INDEX" val="20224446"/>
  <p:tag name="KSO_WM_UNIT_BLOCK" val="0"/>
  <p:tag name="KSO_WM_UNIT_COMPATIBLE" val="0"/>
  <p:tag name="KSO_WM_UNIT_DEC_AREA_ID" val="cb7df9eda44c4a1fbbf470b84c06bcc2"/>
  <p:tag name="KSO_WM_UNIT_DEFAULT_FONT" val="44;48;2"/>
  <p:tag name="KSO_WM_UNIT_DIAGRAM_ISNUMVISUAL" val="0"/>
  <p:tag name="KSO_WM_UNIT_DIAGRAM_ISREFERUNIT" val="0"/>
  <p:tag name="KSO_WM_UNIT_HIGHLIGHT" val="0"/>
  <p:tag name="KSO_WM_UNIT_ID" val="custom20224446_1*a*1"/>
  <p:tag name="KSO_WM_UNIT_INDEX" val="1"/>
  <p:tag name="KSO_WM_UNIT_ISCONTENTSTITLE" val="0"/>
  <p:tag name="KSO_WM_UNIT_ISNUMDGMTITLE" val="0"/>
  <p:tag name="KSO_WM_UNIT_LAYERLEVEL" val="1"/>
  <p:tag name="KSO_WM_UNIT_NOCLEAR" val="0"/>
  <p:tag name="KSO_WM_UNIT_PRESET_TEXT" val="扁平风疫情科普"/>
  <p:tag name="KSO_WM_UNIT_TEXT_FILL_FORE_SCHEMECOLOR_INDEX" val="5"/>
  <p:tag name="KSO_WM_UNIT_TEXT_FILL_FORE_SCHEMECOLOR_INDEX_BRIGHTNESS" val="-0.5"/>
  <p:tag name="KSO_WM_UNIT_TEXT_FILL_TYPE" val="1"/>
  <p:tag name="KSO_WM_UNIT_TYPE" val="a"/>
  <p:tag name="KSO_WM_UNIT_VALUE" val="10"/>
</p:tagLst>
</file>

<file path=ppt/tags/tag9.xml><?xml version="1.0" encoding="utf-8"?>
<p:tagLst xmlns:p="http://schemas.openxmlformats.org/presentationml/2006/main">
  <p:tag name="KSO_WM_ASSEMBLE_CHIP_INDEX" val="b5575c10121342bc8f0dcc296d277f35"/>
  <p:tag name="KSO_WM_BEAUTIFY_FLAG" val="#wm#"/>
  <p:tag name="KSO_WM_CHIP_FILLAREA_FILL_RULE" val="{&quot;fill_align&quot;:&quot;lb&quot;,&quot;fill_mode&quot;:&quot;adaptive&quot;,&quot;sacle_strategy&quot;:&quot;smart&quot;}"/>
  <p:tag name="KSO_WM_CHIP_GROUPID" val="619dee1756c5b5f57912a6e0"/>
  <p:tag name="KSO_WM_CHIP_XID" val="619dee1756c5b5f57912a6dd"/>
  <p:tag name="KSO_WM_TAG_VERSION" val="1.0"/>
  <p:tag name="KSO_WM_TEMPLATE_ASSEMBLE_GROUPID" val="62df5621f93cf73a8791dfa6"/>
  <p:tag name="KSO_WM_TEMPLATE_ASSEMBLE_XID" val="631aed6c2cedfa121b61d1e6"/>
  <p:tag name="KSO_WM_TEMPLATE_CATEGORY" val="custom"/>
  <p:tag name="KSO_WM_TEMPLATE_INDEX" val="20224446"/>
  <p:tag name="KSO_WM_UNIT_BLOCK" val="0"/>
  <p:tag name="KSO_WM_UNIT_COMPATIBLE" val="0"/>
  <p:tag name="KSO_WM_UNIT_DEC_AREA_ID" val="ffffd0c7b6a8408db7759dce36f42971"/>
  <p:tag name="KSO_WM_UNIT_DEFAULT_FONT" val="30;32;2"/>
  <p:tag name="KSO_WM_UNIT_DIAGRAM_ISNUMVISUAL" val="0"/>
  <p:tag name="KSO_WM_UNIT_DIAGRAM_ISREFERUNIT" val="0"/>
  <p:tag name="KSO_WM_UNIT_HIGHLIGHT" val="0"/>
  <p:tag name="KSO_WM_UNIT_ID" val="custom20224446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14"/>
</p:tagLst>
</file>

<file path=ppt/tags/tag10.xml><?xml version="1.0" encoding="utf-8"?>
<p:tagLst xmlns:p="http://schemas.openxmlformats.org/presentationml/2006/main">
  <p:tag name="KSO_WM_ASSEMBLE_CHIP_INDEX" val="b5575c10121342bc8f0dcc296d277f35"/>
  <p:tag name="KSO_WM_BEAUTIFY_FLAG" val="#wm#"/>
  <p:tag name="KSO_WM_CHIP_FILLAREA_FILL_RULE" val="{&quot;fill_align&quot;:&quot;lb&quot;,&quot;fill_mode&quot;:&quot;adaptive&quot;,&quot;sacle_strategy&quot;:&quot;smart&quot;}"/>
  <p:tag name="KSO_WM_CHIP_GROUPID" val="619dee1756c5b5f57912a6e0"/>
  <p:tag name="KSO_WM_CHIP_XID" val="619dee1756c5b5f57912a6dd"/>
  <p:tag name="KSO_WM_TAG_VERSION" val="1.0"/>
  <p:tag name="KSO_WM_TEMPLATE_ASSEMBLE_GROUPID" val="62df5621f93cf73a8791dfa6"/>
  <p:tag name="KSO_WM_TEMPLATE_ASSEMBLE_XID" val="631aed6c2cedfa121b61d1e6"/>
  <p:tag name="KSO_WM_TEMPLATE_CATEGORY" val="custom"/>
  <p:tag name="KSO_WM_TEMPLATE_INDEX" val="20224446"/>
  <p:tag name="KSO_WM_UNIT_BLOCK" val="0"/>
  <p:tag name="KSO_WM_UNIT_COMPATIBLE" val="0"/>
  <p:tag name="KSO_WM_UNIT_DEC_AREA_ID" val="cde127133366460e90997e10e86d1493"/>
  <p:tag name="KSO_WM_UNIT_DEFAULT_FONT" val="54;56;2"/>
  <p:tag name="KSO_WM_UNIT_DIAGRAM_ISNUMVISUAL" val="0"/>
  <p:tag name="KSO_WM_UNIT_DIAGRAM_ISREFERUNIT" val="0"/>
  <p:tag name="KSO_WM_UNIT_HIGHLIGHT" val="0"/>
  <p:tag name="KSO_WM_UNIT_ID" val="custom20224446_1*f*2"/>
  <p:tag name="KSO_WM_UNIT_INDEX" val="2"/>
  <p:tag name="KSO_WM_UNIT_LAYERLEVEL" val="1"/>
  <p:tag name="KSO_WM_UNIT_NOCLEAR" val="0"/>
  <p:tag name="KSO_WM_UNIT_PRESET_TEXT" val="202X"/>
  <p:tag name="KSO_WM_UNIT_SUBTYPE" val="a"/>
  <p:tag name="KSO_WM_UNIT_TEXT_FILL_FORE_SCHEMECOLOR_INDEX" val="13"/>
  <p:tag name="KSO_WM_UNIT_TEXT_FILL_FORE_SCHEMECOLOR_INDEX_BRIGHTNESS" val="0.15"/>
  <p:tag name="KSO_WM_UNIT_TEXT_FILL_TYPE" val="1"/>
  <p:tag name="KSO_WM_UNIT_TYPE" val="f"/>
  <p:tag name="KSO_WM_UNIT_VALUE" val="4"/>
</p:tagLst>
</file>

<file path=ppt/tags/tag11.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12.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13.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1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9.xml><?xml version="1.0" encoding="utf-8"?>
<p:tagLst xmlns:p="http://schemas.openxmlformats.org/presentationml/2006/main">
  <p:tag name="KSO_WM_ASSEMBLE_CHIP_INDEX" val="214d3f84ce054c28bd8d14ece41e1b12"/>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4dd"/>
  <p:tag name="KSO_WM_TAG_VERSION" val="1.0"/>
  <p:tag name="KSO_WM_TEMPLATE_CATEGORY" val="chip"/>
  <p:tag name="KSO_WM_TEMPLATE_INDEX" val="20224446"/>
  <p:tag name="KSO_WM_UNIT_COMPATIBLE" val="0"/>
  <p:tag name="KSO_WM_UNIT_DEC_AREA_ID" val="ed2c25573b2f4414a7c9308542fbc465"/>
  <p:tag name="KSO_WM_UNIT_DEC_CHANGEPICRESERVED" val="1"/>
  <p:tag name="KSO_WM_UNIT_DEC_SUPPORTCHANGEPIC" val="0"/>
  <p:tag name="KSO_WM_UNIT_DIAGRAM_ISNUMVISUAL" val="0"/>
  <p:tag name="KSO_WM_UNIT_DIAGRAM_ISREFERUNIT" val="0"/>
  <p:tag name="KSO_WM_UNIT_HIGHLIGHT" val="0"/>
  <p:tag name="KSO_WM_UNIT_ID" val="chip20224446_6*i*1"/>
  <p:tag name="KSO_WM_UNIT_INDEX" val="1"/>
  <p:tag name="KSO_WM_UNIT_LAYERLEVEL" val="1"/>
  <p:tag name="KSO_WM_UNIT_SUBTYPE" val="v"/>
  <p:tag name="KSO_WM_UNIT_TEXT_FILL_FORE_SCHEMECOLOR_INDEX" val="2"/>
  <p:tag name="KSO_WM_UNIT_TEXT_FILL_FORE_SCHEMECOLOR_INDEX_BRIGHTNESS" val="0"/>
  <p:tag name="KSO_WM_UNIT_TEXT_FILL_TYPE" val="1"/>
  <p:tag name="KSO_WM_UNIT_TYPE" val="i"/>
</p:tagLst>
</file>

<file path=ppt/tags/tag20.xml><?xml version="1.0" encoding="utf-8"?>
<p:tagLst xmlns:p="http://schemas.openxmlformats.org/presentationml/2006/main">
  <p:tag name="KSO_WM_ASSEMBLE_CHIP_INDEX" val="ec74b9bddf9b4e82a07edc0fa691bf72"/>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48e"/>
  <p:tag name="KSO_WM_TAG_VERSION" val="1.0"/>
  <p:tag name="KSO_WM_TEMPLATE_CATEGORY" val="chip"/>
  <p:tag name="KSO_WM_TEMPLATE_INDEX" val="20224446"/>
  <p:tag name="KSO_WM_UNIT_DEC_AREA_ID" val="a31a80f99bed4897aa0e9aa095644812"/>
  <p:tag name="KSO_WM_UNIT_DEC_CHANGEPICRESERVED" val="1"/>
  <p:tag name="KSO_WM_UNIT_DEC_SUPPORTCHANGEPIC" val="0"/>
  <p:tag name="KSO_WM_UNIT_ID" val="chip20224446_7*i*1"/>
  <p:tag name="KSO_WM_UNIT_INDEX" val="1"/>
  <p:tag name="KSO_WM_UNIT_SUBTYPE" val="r"/>
  <p:tag name="KSO_WM_UNIT_TYPE" val="i"/>
</p:tagLst>
</file>

<file path=ppt/tags/tag21.xml><?xml version="1.0" encoding="utf-8"?>
<p:tagLst xmlns:p="http://schemas.openxmlformats.org/presentationml/2006/main">
  <p:tag name="KSO_WM_ASSEMBLE_CHIP_INDEX" val="a625d714f9524424ae8fbf86dc28b358"/>
  <p:tag name="KSO_WM_BEAUTIFY_FLAG" val="#wm#"/>
  <p:tag name="KSO_WM_CHIP_FILLAREA_FILL_RULE" val="{&quot;fill_align&quot;:&quot;lm&quot;,&quot;fill_effect&quot;:[],&quot;fill_mode&quot;:&quot;adaptive&quot;,&quot;sacle_strategy&quot;:&quot;stretch&quot;}"/>
  <p:tag name="KSO_WM_CHIP_GROUPID" val="62df5621f93cf73a8791dfa6"/>
  <p:tag name="KSO_WM_CHIP_XID" val="62df5666f93cf73a8791e400"/>
  <p:tag name="KSO_WM_TAG_VERSION" val="1.0"/>
  <p:tag name="KSO_WM_TEMPLATE_CATEGORY" val="chip"/>
  <p:tag name="KSO_WM_TEMPLATE_INDEX" val="20224446"/>
  <p:tag name="KSO_WM_UNIT_DEC_AREA_ID" val="b3bcf7ebca5d4ca2b50cb99ada59c49b"/>
  <p:tag name="KSO_WM_UNIT_DEC_CHANGEPICRESERVED" val="1"/>
  <p:tag name="KSO_WM_UNIT_DEC_SUPPORTCHANGEPIC" val="0"/>
  <p:tag name="KSO_WM_UNIT_ID" val="chip20224446_8*i*1"/>
  <p:tag name="KSO_WM_UNIT_INDEX" val="1"/>
  <p:tag name="KSO_WM_UNIT_SUBTYPE" val="t"/>
  <p:tag name="KSO_WM_UNIT_TYPE" val="i"/>
</p:tagLst>
</file>

<file path=ppt/tags/tag2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xml><?xml version="1.0" encoding="utf-8"?>
<p:tagLst xmlns:p="http://schemas.openxmlformats.org/presentationml/2006/main">
  <p:tag name="KSO_WM_ASSEMBLE_CHIP_INDEX" val="3bbcb9bc3fd8460db1816ec8232865bb"/>
  <p:tag name="KSO_WM_BEAUTIFY_FLAG" val="#wm#"/>
  <p:tag name="KSO_WM_CHIP_FILLAREA_FILL_RULE" val="{&quot;fill_align&quot;:&quot;lm&quot;,&quot;fill_mode&quot;:&quot;adaptive&quot;,&quot;sacle_strategy&quot;:&quot;smart&quot;}"/>
  <p:tag name="KSO_WM_CHIP_GROUPID" val="619e075d56c5b5f57912a93d"/>
  <p:tag name="KSO_WM_CHIP_XID" val="619e075d56c5b5f57912a939"/>
  <p:tag name="KSO_WM_TAG_VERSION" val="1.0"/>
  <p:tag name="KSO_WM_TEMPLATE_ASSEMBLE_GROUPID" val="62df5621f93cf73a8791dfa6"/>
  <p:tag name="KSO_WM_TEMPLATE_ASSEMBLE_XID" val="631aed6c2cedfa121b61d107"/>
  <p:tag name="KSO_WM_TEMPLATE_CATEGORY" val="custom"/>
  <p:tag name="KSO_WM_TEMPLATE_INDEX" val="20224446"/>
  <p:tag name="KSO_WM_UNIT_BLOCK" val="0"/>
  <p:tag name="KSO_WM_UNIT_COMPATIBLE" val="0"/>
  <p:tag name="KSO_WM_UNIT_DEC_AREA_ID" val="796c43791119488d92ee38a81599ce9c"/>
  <p:tag name="KSO_WM_UNIT_DEC_CHANGEPICRESERVED" val="0"/>
  <p:tag name="KSO_WM_UNIT_DEC_SUPPORTCHANGEPIC" val="0"/>
  <p:tag name="KSO_WM_UNIT_DECORATE_INFO" val="{&quot;DecorateInfoH&quot;:{&quot;IsAbs&quot;:false},&quot;DecorateInfoW&quot;:{&quot;IsAbs&quot;:false},&quot;DecorateInfoX&quot;:{&quot;IsAbs&quot;:false,&quot;Pos&quot;:1},&quot;DecorateInfoY&quot;:{&quot;IsAbs&quot;:false,&quot;Pos&quot;:2},&quot;ReferentInfo&quot;:{&quot;Id&quot;:&quot;6065bbc62d864c4b82a82ba758a63794&quot;,&quot;X&quot;:{&quot;Pos&quot;:1},&quot;Y&quot;:{&quot;Pos&quot;:0}},&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custom20224446_1*i*3"/>
  <p:tag name="KSO_WM_UNIT_INDEX" val="3"/>
  <p:tag name="KSO_WM_UNIT_LAYERLEVEL" val="1"/>
  <p:tag name="KSO_WM_UNIT_SM_LIMIT_TYPE" val="0"/>
  <p:tag name="KSO_WM_UNIT_TEXT_FILL_FORE_SCHEMECOLOR_INDEX" val="2"/>
  <p:tag name="KSO_WM_UNIT_TEXT_FILL_FORE_SCHEMECOLOR_INDEX_BRIGHTNESS" val="0"/>
  <p:tag name="KSO_WM_UNIT_TEXT_FILL_TYPE" val="1"/>
  <p:tag name="KSO_WM_UNIT_TYPE" val="i"/>
  <p:tag name="KSO_WM_UNIT_VALUE" val="4"/>
</p:tagLst>
</file>

<file path=ppt/tags/tag26.xml><?xml version="1.0" encoding="utf-8"?>
<p:tagLst xmlns:p="http://schemas.openxmlformats.org/presentationml/2006/main">
  <p:tag name="KSO_WM_ASSEMBLE_CHIP_INDEX" val="3bbcb9bc3fd8460db1816ec8232865bb"/>
  <p:tag name="KSO_WM_BEAUTIFY_FLAG" val="#wm#"/>
  <p:tag name="KSO_WM_CHIP_FILLAREA_FILL_RULE" val="{&quot;fill_align&quot;:&quot;lm&quot;,&quot;fill_mode&quot;:&quot;adaptive&quot;,&quot;sacle_strategy&quot;:&quot;smart&quot;}"/>
  <p:tag name="KSO_WM_CHIP_GROUPID" val="619e075d56c5b5f57912a93d"/>
  <p:tag name="KSO_WM_CHIP_XID" val="619e075d56c5b5f57912a939"/>
  <p:tag name="KSO_WM_TAG_VERSION" val="1.0"/>
  <p:tag name="KSO_WM_TEMPLATE_ASSEMBLE_GROUPID" val="62df5621f93cf73a8791dfa6"/>
  <p:tag name="KSO_WM_TEMPLATE_ASSEMBLE_XID" val="631aed6c2cedfa121b61d107"/>
  <p:tag name="KSO_WM_TEMPLATE_CATEGORY" val="custom"/>
  <p:tag name="KSO_WM_TEMPLATE_INDEX" val="20224446"/>
  <p:tag name="KSO_WM_UNIT_BLOCK" val="0"/>
  <p:tag name="KSO_WM_UNIT_COMPATIBLE" val="0"/>
  <p:tag name="KSO_WM_UNIT_DEC_AREA_ID" val="b408b32bcb3b440d967af112683a7e89"/>
  <p:tag name="KSO_WM_UNIT_DEC_CHANGEPICRESERVED" val="0"/>
  <p:tag name="KSO_WM_UNIT_DEC_SUPPORTCHANGEPIC" val="0"/>
  <p:tag name="KSO_WM_UNIT_DECORATE_INFO" val="{&quot;DecorateInfoH&quot;:{&quot;IsAbs&quot;:false},&quot;DecorateInfoW&quot;:{&quot;IsAbs&quot;:false},&quot;DecorateInfoX&quot;:{&quot;IsAbs&quot;:false,&quot;Pos&quot;:1},&quot;DecorateInfoY&quot;:{&quot;IsAbs&quot;:false,&quot;Pos&quot;:2},&quot;ReferentInfo&quot;:{&quot;Id&quot;:&quot;6065bbc62d864c4b82a82ba758a63794&quot;,&quot;X&quot;:{&quot;Pos&quot;:1},&quot;Y&quot;:{&quot;Pos&quot;:0}},&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custom20224446_1*i*2"/>
  <p:tag name="KSO_WM_UNIT_INDEX" val="2"/>
  <p:tag name="KSO_WM_UNIT_LAYERLEVEL" val="1"/>
  <p:tag name="KSO_WM_UNIT_SM_LIMIT_TYPE" val="0"/>
  <p:tag name="KSO_WM_UNIT_TEXT_FILL_FORE_SCHEMECOLOR_INDEX" val="2"/>
  <p:tag name="KSO_WM_UNIT_TEXT_FILL_FORE_SCHEMECOLOR_INDEX_BRIGHTNESS" val="0"/>
  <p:tag name="KSO_WM_UNIT_TEXT_FILL_TYPE" val="1"/>
  <p:tag name="KSO_WM_UNIT_TYPE" val="i"/>
  <p:tag name="KSO_WM_UNIT_VALUE" val="4"/>
</p:tagLst>
</file>

<file path=ppt/tags/tag27.xml><?xml version="1.0" encoding="utf-8"?>
<p:tagLst xmlns:p="http://schemas.openxmlformats.org/presentationml/2006/main">
  <p:tag name="KSO_WM_ASSEMBLE_CHIP_INDEX" val="3bbcb9bc3fd8460db1816ec8232865bb"/>
  <p:tag name="KSO_WM_BEAUTIFY_FLAG" val="#wm#"/>
  <p:tag name="KSO_WM_CHIP_FILLAREA_FILL_RULE" val="{&quot;fill_align&quot;:&quot;lm&quot;,&quot;fill_mode&quot;:&quot;adaptive&quot;,&quot;sacle_strategy&quot;:&quot;smart&quot;}"/>
  <p:tag name="KSO_WM_CHIP_GROUPID" val="619e075d56c5b5f57912a93d"/>
  <p:tag name="KSO_WM_CHIP_XID" val="619e075d56c5b5f57912a939"/>
  <p:tag name="KSO_WM_TAG_VERSION" val="1.0"/>
  <p:tag name="KSO_WM_TEMPLATE_ASSEMBLE_GROUPID" val="62df5621f93cf73a8791dfa6"/>
  <p:tag name="KSO_WM_TEMPLATE_ASSEMBLE_XID" val="631aed6c2cedfa121b61d107"/>
  <p:tag name="KSO_WM_TEMPLATE_CATEGORY" val="custom"/>
  <p:tag name="KSO_WM_TEMPLATE_INDEX" val="20224446"/>
  <p:tag name="KSO_WM_UNIT_BLOCK" val="0"/>
  <p:tag name="KSO_WM_UNIT_COMPATIBLE" val="0"/>
  <p:tag name="KSO_WM_UNIT_DEC_AREA_ID" val="e5710974b66d4ec3ad4d24ad51016a5d"/>
  <p:tag name="KSO_WM_UNIT_DEC_CHANGEPICRESERVED" val="0"/>
  <p:tag name="KSO_WM_UNIT_DEC_SUPPORTCHANGEPIC" val="0"/>
  <p:tag name="KSO_WM_UNIT_DECORATE_INFO" val="{&quot;DecorateInfoH&quot;:{&quot;IsAbs&quot;:false},&quot;DecorateInfoW&quot;:{&quot;IsAbs&quot;:false},&quot;DecorateInfoX&quot;:{&quot;IsAbs&quot;:false,&quot;Pos&quot;:1},&quot;DecorateInfoY&quot;:{&quot;IsAbs&quot;:false,&quot;Pos&quot;:2},&quot;ReferentInfo&quot;:{&quot;Id&quot;:&quot;6065bbc62d864c4b82a82ba758a63794&quot;,&quot;X&quot;:{&quot;Pos&quot;:1},&quot;Y&quot;:{&quot;Pos&quot;:0}},&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custom20224446_1*i*1"/>
  <p:tag name="KSO_WM_UNIT_INDEX" val="1"/>
  <p:tag name="KSO_WM_UNIT_LAYERLEVEL" val="1"/>
  <p:tag name="KSO_WM_UNIT_SM_LIMIT_TYPE" val="0"/>
  <p:tag name="KSO_WM_UNIT_TEXT_FILL_FORE_SCHEMECOLOR_INDEX" val="2"/>
  <p:tag name="KSO_WM_UNIT_TEXT_FILL_FORE_SCHEMECOLOR_INDEX_BRIGHTNESS" val="0"/>
  <p:tag name="KSO_WM_UNIT_TEXT_FILL_TYPE" val="1"/>
  <p:tag name="KSO_WM_UNIT_TYPE" val="i"/>
  <p:tag name="KSO_WM_UNIT_VALUE" val="4"/>
</p:tagLst>
</file>

<file path=ppt/tags/tag28.xml><?xml version="1.0" encoding="utf-8"?>
<p:tagLst xmlns:p="http://schemas.openxmlformats.org/presentationml/2006/main">
  <p:tag name="KSO_WM_ASSEMBLE_CHIP_INDEX" val="3bbcb9bc3fd8460db1816ec8232865bb"/>
  <p:tag name="KSO_WM_BEAUTIFY_FLAG" val="#wm#"/>
  <p:tag name="KSO_WM_CHIP_FILLAREA_FILL_RULE" val="{&quot;fill_align&quot;:&quot;lm&quot;,&quot;fill_mode&quot;:&quot;adaptive&quot;,&quot;sacle_strategy&quot;:&quot;smart&quot;}"/>
  <p:tag name="KSO_WM_CHIP_GROUPID" val="619e075d56c5b5f57912a93d"/>
  <p:tag name="KSO_WM_CHIP_XID" val="619e075d56c5b5f57912a939"/>
  <p:tag name="KSO_WM_TAG_VERSION" val="1.0"/>
  <p:tag name="KSO_WM_TEMPLATE_ASSEMBLE_GROUPID" val="62df5621f93cf73a8791dfa6"/>
  <p:tag name="KSO_WM_TEMPLATE_ASSEMBLE_XID" val="631aed6c2cedfa121b61d107"/>
  <p:tag name="KSO_WM_TEMPLATE_CATEGORY" val="custom"/>
  <p:tag name="KSO_WM_TEMPLATE_INDEX" val="20224446"/>
  <p:tag name="KSO_WM_UNIT_BLOCK" val="0"/>
  <p:tag name="KSO_WM_UNIT_COMPATIBLE" val="0"/>
  <p:tag name="KSO_WM_UNIT_DEC_AREA_ID" val="6065bbc62d864c4b82a82ba758a63794"/>
  <p:tag name="KSO_WM_UNIT_DEFAULT_FONT" val="14;16;2"/>
  <p:tag name="KSO_WM_UNIT_DIAGRAM_ISNUMVISUAL" val="0"/>
  <p:tag name="KSO_WM_UNIT_DIAGRAM_ISREFERUNIT" val="0"/>
  <p:tag name="KSO_WM_UNIT_HIGHLIGHT" val="0"/>
  <p:tag name="KSO_WM_UNIT_ID" val="custom20224446_1*f*1"/>
  <p:tag name="KSO_WM_UNIT_INDEX" val="1"/>
  <p:tag name="KSO_WM_UNIT_LAYERLEVEL" val="1"/>
  <p:tag name="KSO_WM_UNIT_NOCLEAR" val="0"/>
  <p:tag name="KSO_WM_UNIT_PRESET_TEXT" val="点击此处添加正文"/>
  <p:tag name="KSO_WM_UNIT_SUBTYPE" val="a"/>
  <p:tag name="KSO_WM_UNIT_TEXT_FILL_FORE_SCHEMECOLOR_INDEX" val="13"/>
  <p:tag name="KSO_WM_UNIT_TEXT_FILL_FORE_SCHEMECOLOR_INDEX_BRIGHTNESS" val="0.15"/>
  <p:tag name="KSO_WM_UNIT_TEXT_FILL_TYPE" val="1"/>
  <p:tag name="KSO_WM_UNIT_TYPE" val="f"/>
  <p:tag name="KSO_WM_UNIT_VALUE" val="40"/>
</p:tagLst>
</file>

<file path=ppt/tags/tag29.xml><?xml version="1.0" encoding="utf-8"?>
<p:tagLst xmlns:p="http://schemas.openxmlformats.org/presentationml/2006/main">
  <p:tag name="KSO_WM_ASSEMBLE_CHIP_INDEX" val="3bbcb9bc3fd8460db1816ec8232865bb"/>
  <p:tag name="KSO_WM_BEAUTIFY_FLAG" val="#wm#"/>
  <p:tag name="KSO_WM_CHIP_FILLAREA_FILL_RULE" val="{&quot;fill_align&quot;:&quot;lm&quot;,&quot;fill_mode&quot;:&quot;adaptive&quot;,&quot;sacle_strategy&quot;:&quot;smart&quot;}"/>
  <p:tag name="KSO_WM_CHIP_GROUPID" val="619e075d56c5b5f57912a93d"/>
  <p:tag name="KSO_WM_CHIP_XID" val="619e075d56c5b5f57912a939"/>
  <p:tag name="KSO_WM_TAG_VERSION" val="1.0"/>
  <p:tag name="KSO_WM_TEMPLATE_ASSEMBLE_GROUPID" val="62df5621f93cf73a8791dfa6"/>
  <p:tag name="KSO_WM_TEMPLATE_ASSEMBLE_XID" val="631aed6c2cedfa121b61d107"/>
  <p:tag name="KSO_WM_TEMPLATE_CATEGORY" val="custom"/>
  <p:tag name="KSO_WM_TEMPLATE_INDEX" val="20224446"/>
  <p:tag name="KSO_WM_UNIT_BLOCK" val="0"/>
  <p:tag name="KSO_WM_UNIT_COMPATIBLE" val="0"/>
  <p:tag name="KSO_WM_UNIT_DEC_AREA_ID" val="cc53ce182277407794859855d50bd494"/>
  <p:tag name="KSO_WM_UNIT_DEFAULT_FONT" val="24;26;2"/>
  <p:tag name="KSO_WM_UNIT_DIAGRAM_ISNUMVISUAL" val="0"/>
  <p:tag name="KSO_WM_UNIT_DIAGRAM_ISREFERUNIT" val="0"/>
  <p:tag name="KSO_WM_UNIT_HIGHLIGHT" val="0"/>
  <p:tag name="KSO_WM_UNIT_ID" val="custom20224446_1*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13"/>
  <p:tag name="KSO_WM_UNIT_TEXT_FILL_FORE_SCHEMECOLOR_INDEX_BRIGHTNESS" val="0.15"/>
  <p:tag name="KSO_WM_UNIT_TEXT_FILL_TYPE" val="1"/>
  <p:tag name="KSO_WM_UNIT_TYPE" val="a"/>
  <p:tag name="KSO_WM_UNIT_VALUE" val="20"/>
</p:tagLst>
</file>

<file path=ppt/tags/tag30.xml><?xml version="1.0" encoding="utf-8"?>
<p:tagLst xmlns:p="http://schemas.openxmlformats.org/presentationml/2006/main">
  <p:tag name="KSO_WM_ASSEMBLE_CHIP_INDEX" val="3bbcb9bc3fd8460db1816ec8232865bb"/>
  <p:tag name="KSO_WM_BEAUTIFY_FLAG" val="#wm#"/>
  <p:tag name="KSO_WM_CHIP_FILLAREA_FILL_RULE" val="{&quot;fill_align&quot;:&quot;lm&quot;,&quot;fill_mode&quot;:&quot;adaptive&quot;,&quot;sacle_strategy&quot;:&quot;smart&quot;}"/>
  <p:tag name="KSO_WM_CHIP_GROUPID" val="619e075d56c5b5f57912a93d"/>
  <p:tag name="KSO_WM_CHIP_XID" val="619e075d56c5b5f57912a939"/>
  <p:tag name="KSO_WM_TAG_VERSION" val="1.0"/>
  <p:tag name="KSO_WM_TEMPLATE_ASSEMBLE_GROUPID" val="62df5621f93cf73a8791dfa6"/>
  <p:tag name="KSO_WM_TEMPLATE_ASSEMBLE_XID" val="631aed6c2cedfa121b61d107"/>
  <p:tag name="KSO_WM_TEMPLATE_CATEGORY" val="custom"/>
  <p:tag name="KSO_WM_TEMPLATE_INDEX" val="20224446"/>
  <p:tag name="KSO_WM_UNIT_BLOCK" val="0"/>
  <p:tag name="KSO_WM_UNIT_COMPATIBLE" val="0"/>
  <p:tag name="KSO_WM_UNIT_DEC_AREA_ID" val="fab3f36823384ecb9d54806a8e8fdeb3"/>
  <p:tag name="KSO_WM_UNIT_DEFAULT_FONT" val="14;16;2"/>
  <p:tag name="KSO_WM_UNIT_DIAGRAM_ISNUMVISUAL" val="0"/>
  <p:tag name="KSO_WM_UNIT_DIAGRAM_ISREFERUNIT" val="0"/>
  <p:tag name="KSO_WM_UNIT_HIGHLIGHT" val="0"/>
  <p:tag name="KSO_WM_UNIT_ID" val="custom20224446_1*f*2"/>
  <p:tag name="KSO_WM_UNIT_INDEX" val="2"/>
  <p:tag name="KSO_WM_UNIT_LAYERLEVEL" val="1"/>
  <p:tag name="KSO_WM_UNIT_NOCLEAR" val="0"/>
  <p:tag name="KSO_WM_UNIT_PRESET_TEXT" val="点击此处添加正文，文字是您思想的提炼。"/>
  <p:tag name="KSO_WM_UNIT_SUBTYPE" val="a"/>
  <p:tag name="KSO_WM_UNIT_TEXT_FILL_FORE_SCHEMECOLOR_INDEX" val="13"/>
  <p:tag name="KSO_WM_UNIT_TEXT_FILL_FORE_SCHEMECOLOR_INDEX_BRIGHTNESS" val="0.15"/>
  <p:tag name="KSO_WM_UNIT_TEXT_FILL_TYPE" val="1"/>
  <p:tag name="KSO_WM_UNIT_TYPE" val="f"/>
  <p:tag name="KSO_WM_UNIT_VALUE" val="75"/>
</p:tagLst>
</file>

<file path=ppt/tags/tag31.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32.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33.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3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0.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41.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42.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4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1.xml><?xml version="1.0" encoding="utf-8"?>
<p:tagLst xmlns:p="http://schemas.openxmlformats.org/presentationml/2006/main">
  <p:tag name="KSO_WM_ASSEMBLE_CHIP_INDEX" val="772aa72c98cb4925bb37e5d0d9c93ec5"/>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22d"/>
  <p:tag name="KSO_WM_TAG_VERSION" val="1.0"/>
  <p:tag name="KSO_WM_TEMPLATE_CATEGORY" val="chip"/>
  <p:tag name="KSO_WM_TEMPLATE_INDEX" val="20224446"/>
  <p:tag name="KSO_WM_UNIT_COMPATIBLE" val="0"/>
  <p:tag name="KSO_WM_UNIT_DEC_AREA_ID" val="d57da13536ce470fac58eb44f77f435d"/>
  <p:tag name="KSO_WM_UNIT_DEC_CHANGEPICRESERVED" val="1"/>
  <p:tag name="KSO_WM_UNIT_DEC_SUPPORTCHANGEPIC" val="0"/>
  <p:tag name="KSO_WM_UNIT_DIAGRAM_ISNUMVISUAL" val="0"/>
  <p:tag name="KSO_WM_UNIT_DIAGRAM_ISREFERUNIT" val="0"/>
  <p:tag name="KSO_WM_UNIT_HIGHLIGHT" val="0"/>
  <p:tag name="KSO_WM_UNIT_ID" val="chip20224446_10*i*1"/>
  <p:tag name="KSO_WM_UNIT_INDEX" val="1"/>
  <p:tag name="KSO_WM_UNIT_LAYERLEVEL" val="1"/>
  <p:tag name="KSO_WM_UNIT_SUBTYPE" val="v"/>
  <p:tag name="KSO_WM_UNIT_TEXT_FILL_FORE_SCHEMECOLOR_INDEX" val="2"/>
  <p:tag name="KSO_WM_UNIT_TEXT_FILL_FORE_SCHEMECOLOR_INDEX_BRIGHTNESS" val="0"/>
  <p:tag name="KSO_WM_UNIT_TEXT_FILL_TYPE" val="1"/>
  <p:tag name="KSO_WM_UNIT_TYPE" val="i"/>
</p:tagLst>
</file>

<file path=ppt/tags/tag52.xml><?xml version="1.0" encoding="utf-8"?>
<p:tagLst xmlns:p="http://schemas.openxmlformats.org/presentationml/2006/main">
  <p:tag name="KSO_WM_ASSEMBLE_CHIP_INDEX" val="42a90c263ddd4f52839c10a0c4efdc78"/>
  <p:tag name="KSO_WM_BEAUTIFY_FLAG" val="#wm#"/>
  <p:tag name="KSO_WM_CHIP_FILLAREA_FILL_RULE" val="{&quot;fill_align&quot;:&quot;lm&quot;,&quot;fill_effect&quot;:[],&quot;fill_mode&quot;:&quot;adaptive&quot;,&quot;sacle_strategy&quot;:&quot;stretch&quot;}"/>
  <p:tag name="KSO_WM_CHIP_GROUPID" val="62df5621f93cf73a8791dfa6"/>
  <p:tag name="KSO_WM_CHIP_XID" val="62df5666f93cf73a8791e1d9"/>
  <p:tag name="KSO_WM_TAG_VERSION" val="1.0"/>
  <p:tag name="KSO_WM_TEMPLATE_CATEGORY" val="chip"/>
  <p:tag name="KSO_WM_TEMPLATE_INDEX" val="20224446"/>
  <p:tag name="KSO_WM_UNIT_DEC_AREA_ID" val="33824dbebf434ecf90a79ee04cadd5c5"/>
  <p:tag name="KSO_WM_UNIT_DEC_CHANGEPICRESERVED" val="1"/>
  <p:tag name="KSO_WM_UNIT_DEC_SUPPORTCHANGEPIC" val="0"/>
  <p:tag name="KSO_WM_UNIT_ID" val="chip20224446_11*i*1"/>
  <p:tag name="KSO_WM_UNIT_INDEX" val="1"/>
  <p:tag name="KSO_WM_UNIT_SUBTYPE" val="u"/>
  <p:tag name="KSO_WM_UNIT_TYPE" val="i"/>
</p:tagLst>
</file>

<file path=ppt/tags/tag5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0.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61.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62.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6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9.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70.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71.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7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7.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78.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79.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8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4.xml><?xml version="1.0" encoding="utf-8"?>
<p:tagLst xmlns:p="http://schemas.openxmlformats.org/presentationml/2006/main">
  <p:tag name="KSO_WM_ASSEMBLE_CHIP_INDEX" val="e8061a6f3c7a4647b1c61245cfa0b89d"/>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39b"/>
  <p:tag name="KSO_WM_TAG_VERSION" val="1.0"/>
  <p:tag name="KSO_WM_TEMPLATE_CATEGORY" val="chip"/>
  <p:tag name="KSO_WM_TEMPLATE_INDEX" val="20224446"/>
  <p:tag name="KSO_WM_UNIT_COMPATIBLE" val="0"/>
  <p:tag name="KSO_WM_UNIT_DEC_AREA_ID" val="8811880f96cd42e08a865ba7b1b73682"/>
  <p:tag name="KSO_WM_UNIT_DEC_CHANGEPICRESERVED" val="1"/>
  <p:tag name="KSO_WM_UNIT_DEC_SUPPORTCHANGEPIC" val="0"/>
  <p:tag name="KSO_WM_UNIT_DIAGRAM_ISNUMVISUAL" val="0"/>
  <p:tag name="KSO_WM_UNIT_DIAGRAM_ISREFERUNIT" val="0"/>
  <p:tag name="KSO_WM_UNIT_HIGHLIGHT" val="0"/>
  <p:tag name="KSO_WM_UNIT_ID" val="chip20224446_13*i*1"/>
  <p:tag name="KSO_WM_UNIT_INDEX" val="1"/>
  <p:tag name="KSO_WM_UNIT_LAYERLEVEL" val="1"/>
  <p:tag name="KSO_WM_UNIT_SUBTYPE" val="v"/>
  <p:tag name="KSO_WM_UNIT_TYPE" val="i"/>
</p:tagLst>
</file>

<file path=ppt/tags/tag85.xml><?xml version="1.0" encoding="utf-8"?>
<p:tagLst xmlns:p="http://schemas.openxmlformats.org/presentationml/2006/main">
  <p:tag name="KSO_WM_ASSEMBLE_CHIP_INDEX" val="cbcb03682fd14a5583b3274f2d9d8fc7"/>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337"/>
  <p:tag name="KSO_WM_TAG_VERSION" val="1.0"/>
  <p:tag name="KSO_WM_TEMPLATE_CATEGORY" val="chip"/>
  <p:tag name="KSO_WM_TEMPLATE_INDEX" val="20224446"/>
  <p:tag name="KSO_WM_UNIT_DEC_AREA_ID" val="37e2678f510546f7b45e0d541cc34c92"/>
  <p:tag name="KSO_WM_UNIT_DEC_CHANGEPICRESERVED" val="1"/>
  <p:tag name="KSO_WM_UNIT_DEC_SUPPORTCHANGEPIC" val="0"/>
  <p:tag name="KSO_WM_UNIT_ID" val="chip20224446_14*i*1"/>
  <p:tag name="KSO_WM_UNIT_INDEX" val="1"/>
  <p:tag name="KSO_WM_UNIT_SUBTYPE" val="u"/>
  <p:tag name="KSO_WM_UNIT_TYPE" val="i"/>
</p:tagLst>
</file>

<file path=ppt/tags/tag8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9.xml><?xml version="1.0" encoding="utf-8"?>
<p:tagLst xmlns:p="http://schemas.openxmlformats.org/presentationml/2006/main">
  <p:tag name="KSO_WM_ASSEMBLE_CHIP_INDEX" val="2eae31ae7ef54f7ea7202a7b0d4a4189"/>
  <p:tag name="KSO_WM_BEAUTIFY_FLAG" val="#wm#"/>
  <p:tag name="KSO_WM_CHIP_FILLAREA_FILL_RULE" val="{&quot;fill_align&quot;:&quot;lm&quot;,&quot;fill_mode&quot;:&quot;fix&quot;,&quot;sacle_strategy&quot;:&quot;smart&quot;}"/>
  <p:tag name="KSO_WM_CHIP_GROUPID" val="619211d618adb49c6c1f3c40"/>
  <p:tag name="KSO_WM_CHIP_XID" val="619211d618adb49c6c1f3c3d"/>
  <p:tag name="KSO_WM_TAG_VERSION" val="1.0"/>
  <p:tag name="KSO_WM_TEMPLATE_ASSEMBLE_GROUPID" val="62df5621f93cf73a8791dfa6"/>
  <p:tag name="KSO_WM_TEMPLATE_ASSEMBLE_XID" val="62e34b3d295c1bf6da37db82"/>
  <p:tag name="KSO_WM_TEMPLATE_CATEGORY" val="custom"/>
  <p:tag name="KSO_WM_TEMPLATE_INDEX" val="20224446"/>
  <p:tag name="KSO_WM_UNIT_BLOCK" val="0"/>
  <p:tag name="KSO_WM_UNIT_COMPATIBLE" val="0"/>
  <p:tag name="KSO_WM_UNIT_DEC_AREA_ID" val="7973daa7b6934693b540a77d2b2554f4"/>
  <p:tag name="KSO_WM_UNIT_DEFAULT_FONT" val="66;72;2"/>
  <p:tag name="KSO_WM_UNIT_DIAGRAM_ISNUMVISUAL" val="0"/>
  <p:tag name="KSO_WM_UNIT_DIAGRAM_ISREFERUNIT" val="0"/>
  <p:tag name="KSO_WM_UNIT_HIGHLIGHT" val="0"/>
  <p:tag name="KSO_WM_UNIT_ID" val="custom20224446_1*a*1"/>
  <p:tag name="KSO_WM_UNIT_INDEX" val="1"/>
  <p:tag name="KSO_WM_UNIT_ISCONTENTSTITLE" val="0"/>
  <p:tag name="KSO_WM_UNIT_ISNUMDGMTITLE" val="0"/>
  <p:tag name="KSO_WM_UNIT_LAYERLEVEL" val="1"/>
  <p:tag name="KSO_WM_UNIT_NOCLEAR" val="0"/>
  <p:tag name="KSO_WM_UNIT_PRESET_TEXT" val="感谢观赏"/>
  <p:tag name="KSO_WM_UNIT_TEXT_FILL_FORE_SCHEMECOLOR_INDEX" val="5"/>
  <p:tag name="KSO_WM_UNIT_TEXT_FILL_FORE_SCHEMECOLOR_INDEX_BRIGHTNESS" val="0"/>
  <p:tag name="KSO_WM_UNIT_TEXT_FILL_TYPE" val="1"/>
  <p:tag name="KSO_WM_UNIT_TYPE" val="a"/>
  <p:tag name="KSO_WM_UNIT_VALUE" val="10"/>
</p:tagLst>
</file>

<file path=ppt/tags/tag90.xml><?xml version="1.0" encoding="utf-8"?>
<p:tagLst xmlns:p="http://schemas.openxmlformats.org/presentationml/2006/main">
  <p:tag name="KSO_WM_ASSEMBLE_CHIP_INDEX" val="2eae31ae7ef54f7ea7202a7b0d4a4189"/>
  <p:tag name="KSO_WM_BEAUTIFY_FLAG" val="#wm#"/>
  <p:tag name="KSO_WM_CHIP_FILLAREA_FILL_RULE" val="{&quot;fill_align&quot;:&quot;lm&quot;,&quot;fill_mode&quot;:&quot;fix&quot;,&quot;sacle_strategy&quot;:&quot;smart&quot;}"/>
  <p:tag name="KSO_WM_CHIP_GROUPID" val="619211d618adb49c6c1f3c40"/>
  <p:tag name="KSO_WM_CHIP_XID" val="619211d618adb49c6c1f3c3d"/>
  <p:tag name="KSO_WM_TAG_VERSION" val="1.0"/>
  <p:tag name="KSO_WM_TEMPLATE_ASSEMBLE_GROUPID" val="62df5621f93cf73a8791dfa6"/>
  <p:tag name="KSO_WM_TEMPLATE_ASSEMBLE_XID" val="62e34b3d295c1bf6da37db82"/>
  <p:tag name="KSO_WM_TEMPLATE_CATEGORY" val="custom"/>
  <p:tag name="KSO_WM_TEMPLATE_INDEX" val="20224446"/>
  <p:tag name="KSO_WM_UNIT_BLOCK" val="0"/>
  <p:tag name="KSO_WM_UNIT_COMPATIBLE" val="0"/>
  <p:tag name="KSO_WM_UNIT_DEC_AREA_ID" val="cb2d8ef77b47447b96e3590777c21d8d"/>
  <p:tag name="KSO_WM_UNIT_DEFAULT_FONT" val="20;26;2"/>
  <p:tag name="KSO_WM_UNIT_DIAGRAM_ISNUMVISUAL" val="0"/>
  <p:tag name="KSO_WM_UNIT_DIAGRAM_ISREFERUNIT" val="0"/>
  <p:tag name="KSO_WM_UNIT_HIGHLIGHT" val="0"/>
  <p:tag name="KSO_WM_UNIT_ID" val="custom20224446_1*f*3"/>
  <p:tag name="KSO_WM_UNIT_INDEX" val="3"/>
  <p:tag name="KSO_WM_UNIT_LAYERLEVEL" val="1"/>
  <p:tag name="KSO_WM_UNIT_NOCLEAR" val="0"/>
  <p:tag name="KSO_WM_UNIT_PRESET_TEXT" val="THANK FOR YOU WATCHING "/>
  <p:tag name="KSO_WM_UNIT_SUBTYPE" val="a"/>
  <p:tag name="KSO_WM_UNIT_TEXT_FILL_FORE_SCHEMECOLOR_INDEX" val="13"/>
  <p:tag name="KSO_WM_UNIT_TEXT_FILL_FORE_SCHEMECOLOR_INDEX_BRIGHTNESS" val="0.15"/>
  <p:tag name="KSO_WM_UNIT_TEXT_FILL_TYPE" val="1"/>
  <p:tag name="KSO_WM_UNIT_TYPE" val="f"/>
  <p:tag name="KSO_WM_UNIT_VALUE" val="15"/>
</p:tagLst>
</file>

<file path=ppt/tags/tag91.xml><?xml version="1.0" encoding="utf-8"?>
<p:tagLst xmlns:p="http://schemas.openxmlformats.org/presentationml/2006/main">
  <p:tag name="KSO_WM_ASSEMBLE_CHIP_INDEX" val="2eae31ae7ef54f7ea7202a7b0d4a4189"/>
  <p:tag name="KSO_WM_BEAUTIFY_FLAG" val="#wm#"/>
  <p:tag name="KSO_WM_CHIP_FILLAREA_FILL_RULE" val="{&quot;fill_align&quot;:&quot;lm&quot;,&quot;fill_mode&quot;:&quot;fix&quot;,&quot;sacle_strategy&quot;:&quot;smart&quot;}"/>
  <p:tag name="KSO_WM_CHIP_GROUPID" val="619211d618adb49c6c1f3c40"/>
  <p:tag name="KSO_WM_CHIP_XID" val="619211d618adb49c6c1f3c3d"/>
  <p:tag name="KSO_WM_TAG_VERSION" val="1.0"/>
  <p:tag name="KSO_WM_TEMPLATE_ASSEMBLE_GROUPID" val="62df5621f93cf73a8791dfa6"/>
  <p:tag name="KSO_WM_TEMPLATE_ASSEMBLE_XID" val="62e34b3d295c1bf6da37db82"/>
  <p:tag name="KSO_WM_TEMPLATE_CATEGORY" val="custom"/>
  <p:tag name="KSO_WM_TEMPLATE_INDEX" val="20224446"/>
  <p:tag name="KSO_WM_UNIT_BLOCK" val="0"/>
  <p:tag name="KSO_WM_UNIT_COMPATIBLE" val="0"/>
  <p:tag name="KSO_WM_UNIT_DEC_AREA_ID" val="334f782764e846ae8e82bba9bb78863b"/>
  <p:tag name="KSO_WM_UNIT_DEFAULT_FONT" val="16;18;2"/>
  <p:tag name="KSO_WM_UNIT_DIAGRAM_ISNUMVISUAL" val="0"/>
  <p:tag name="KSO_WM_UNIT_DIAGRAM_ISREFERUNIT" val="0"/>
  <p:tag name="KSO_WM_UNIT_HIGHLIGHT" val="0"/>
  <p:tag name="KSO_WM_UNIT_ID" val="custom20224446_1*f*2"/>
  <p:tag name="KSO_WM_UNIT_INDEX" val="2"/>
  <p:tag name="KSO_WM_UNIT_LAYERLEVEL" val="1"/>
  <p:tag name="KSO_WM_UNIT_NOCLEAR" val="0"/>
  <p:tag name="KSO_WM_UNIT_PRESET_TEXT" val="演讲人姓名"/>
  <p:tag name="KSO_WM_UNIT_SUBTYPE" val="a"/>
  <p:tag name="KSO_WM_UNIT_TEXT_FILL_FORE_SCHEMECOLOR_INDEX" val="5"/>
  <p:tag name="KSO_WM_UNIT_TEXT_FILL_FORE_SCHEMECOLOR_INDEX_BRIGHTNESS" val="0"/>
  <p:tag name="KSO_WM_UNIT_TEXT_FILL_TYPE" val="1"/>
  <p:tag name="KSO_WM_UNIT_TYPE" val="f"/>
  <p:tag name="KSO_WM_UNIT_VALUE" val="9"/>
</p:tagLst>
</file>

<file path=ppt/tags/tag92.xml><?xml version="1.0" encoding="utf-8"?>
<p:tagLst xmlns:p="http://schemas.openxmlformats.org/presentationml/2006/main">
  <p:tag name="KSO_WM_ASSEMBLE_CHIP_INDEX" val="2eae31ae7ef54f7ea7202a7b0d4a4189"/>
  <p:tag name="KSO_WM_BEAUTIFY_FLAG" val="#wm#"/>
  <p:tag name="KSO_WM_CHIP_FILLAREA_FILL_RULE" val="{&quot;fill_align&quot;:&quot;lm&quot;,&quot;fill_mode&quot;:&quot;fix&quot;,&quot;sacle_strategy&quot;:&quot;smart&quot;}"/>
  <p:tag name="KSO_WM_CHIP_GROUPID" val="619211d618adb49c6c1f3c40"/>
  <p:tag name="KSO_WM_CHIP_XID" val="619211d618adb49c6c1f3c3d"/>
  <p:tag name="KSO_WM_TAG_VERSION" val="1.0"/>
  <p:tag name="KSO_WM_TEMPLATE_ASSEMBLE_GROUPID" val="62df5621f93cf73a8791dfa6"/>
  <p:tag name="KSO_WM_TEMPLATE_ASSEMBLE_XID" val="62e34b3d295c1bf6da37db82"/>
  <p:tag name="KSO_WM_TEMPLATE_CATEGORY" val="custom"/>
  <p:tag name="KSO_WM_TEMPLATE_INDEX" val="20224446"/>
  <p:tag name="KSO_WM_UNIT_BLOCK" val="0"/>
  <p:tag name="KSO_WM_UNIT_COMPATIBLE" val="0"/>
  <p:tag name="KSO_WM_UNIT_DEC_AREA_ID" val="bd76c90faa07416b99eeed39504818d6"/>
  <p:tag name="KSO_WM_UNIT_DEFAULT_FONT" val="16;18;2"/>
  <p:tag name="KSO_WM_UNIT_DIAGRAM_ISNUMVISUAL" val="0"/>
  <p:tag name="KSO_WM_UNIT_DIAGRAM_ISREFERUNIT" val="0"/>
  <p:tag name="KSO_WM_UNIT_HIGHLIGHT" val="0"/>
  <p:tag name="KSO_WM_UNIT_ID" val="custom20224446_1*f*1"/>
  <p:tag name="KSO_WM_UNIT_INDEX" val="1"/>
  <p:tag name="KSO_WM_UNIT_LAYERLEVEL" val="1"/>
  <p:tag name="KSO_WM_UNIT_NOCLEAR" val="0"/>
  <p:tag name="KSO_WM_UNIT_PRESET_TEXT" val="演讲时间"/>
  <p:tag name="KSO_WM_UNIT_SUBTYPE" val="a"/>
  <p:tag name="KSO_WM_UNIT_TEXT_FILL_FORE_SCHEMECOLOR_INDEX" val="5"/>
  <p:tag name="KSO_WM_UNIT_TEXT_FILL_FORE_SCHEMECOLOR_INDEX_BRIGHTNESS" val="0"/>
  <p:tag name="KSO_WM_UNIT_TEXT_FILL_TYPE" val="1"/>
  <p:tag name="KSO_WM_UNIT_TYPE" val="f"/>
  <p:tag name="KSO_WM_UNIT_VALUE" val="9"/>
</p:tagLst>
</file>

<file path=ppt/tags/tag93.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general"/>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94.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SLIDE_BACKGROUND_TYPE" val="general"/>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95.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general"/>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96.xml><?xml version="1.0" encoding="utf-8"?>
<p:tagLst xmlns:p="http://schemas.openxmlformats.org/presentationml/2006/main">
  <p:tag name="KSO_WM_SLIDE_BACKGROUND_TYPE" val="general"/>
  <p:tag name="KSO_WM_UNIT_TEXT_FILL_FORE_SCHEMECOLOR_INDEX" val="13"/>
  <p:tag name="KSO_WM_UNIT_TEXT_FILL_FORE_SCHEMECOLOR_INDEX_BRIGHTNESS" val="0"/>
  <p:tag name="KSO_WM_UNIT_TEXT_FILL_TYPE" val="1"/>
</p:tagLst>
</file>

<file path=ppt/tags/tag97.xml><?xml version="1.0" encoding="utf-8"?>
<p:tagLst xmlns:p="http://schemas.openxmlformats.org/presentationml/2006/main">
  <p:tag name="KSO_WM_SLIDE_BACKGROUND_TYPE" val="general"/>
  <p:tag name="KSO_WM_UNIT_TEXT_FILL_FORE_SCHEMECOLOR_INDEX" val="13"/>
  <p:tag name="KSO_WM_UNIT_TEXT_FILL_FORE_SCHEMECOLOR_INDEX_BRIGHTNESS" val="0"/>
  <p:tag name="KSO_WM_UNIT_TEXT_FILL_TYPE" val="1"/>
</p:tagLst>
</file>

<file path=ppt/tags/tag98.xml><?xml version="1.0" encoding="utf-8"?>
<p:tagLst xmlns:p="http://schemas.openxmlformats.org/presentationml/2006/main">
  <p:tag name="KSO_WM_SLIDE_BACKGROUND_TYPE" val="general"/>
  <p:tag name="KSO_WM_UNIT_TEXT_FILL_FORE_SCHEMECOLOR_INDEX" val="13"/>
  <p:tag name="KSO_WM_UNIT_TEXT_FILL_FORE_SCHEMECOLOR_INDEX_BRIGHTNESS" val="0"/>
  <p:tag name="KSO_WM_UNIT_TEXT_FILL_TYPE" val="1"/>
</p:tagLst>
</file>

<file path=ppt/tags/tag99.xml><?xml version="1.0" encoding="utf-8"?>
<p:tagLst xmlns:p="http://schemas.openxmlformats.org/presentationml/2006/main">
  <p:tag name="KSO_WM_SLIDE_BACKGROUND_TYPE" val="general"/>
  <p:tag name="KSO_WM_UNIT_TEXT_FILL_FORE_SCHEMECOLOR_INDEX" val="13"/>
  <p:tag name="KSO_WM_UNIT_TEXT_FILL_FORE_SCHEMECOLOR_INDEX_BRIGHTNESS" val="0"/>
  <p:tag name="KSO_WM_UNIT_TEXT_FILL_TYPE" val="1"/>
</p:tagLst>
</file>

<file path=ppt/tags/tag100.xml><?xml version="1.0" encoding="utf-8"?>
<p:tagLst xmlns:p="http://schemas.openxmlformats.org/presentationml/2006/main">
  <p:tag name="KSO_WM_ASSEMBLE_CHIP_INDEX" val="6c49e3ab202a4cf5a9ac8d66aff412a3"/>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frame"/>
  <p:tag name="KSO_WM_TAG_VERSION" val="1.0"/>
  <p:tag name="KSO_WM_TEMPLATE_CATEGORY" val="chip"/>
  <p:tag name="KSO_WM_TEMPLATE_INDEX" val="20224446"/>
  <p:tag name="KSO_WM_UNIT_DEC_AREA_ID" val="2d05fb5cf7b64226923a692b3a5260f4"/>
  <p:tag name="KSO_WM_UNIT_DEC_CHANGEPICRESERVED" val="1"/>
  <p:tag name="KSO_WM_UNIT_DEC_SUPPORTCHANGEPIC" val="0"/>
  <p:tag name="KSO_WM_UNIT_ID" val="chip20224446_2*i*1"/>
  <p:tag name="KSO_WM_UNIT_INDEX" val="1"/>
  <p:tag name="KSO_WM_UNIT_SUBTYPE" val="v"/>
  <p:tag name="KSO_WM_UNIT_TYPE" val="i"/>
</p:tagLst>
</file>

<file path=ppt/tags/tag101.xml><?xml version="1.0" encoding="utf-8"?>
<p:tagLst xmlns:p="http://schemas.openxmlformats.org/presentationml/2006/main">
  <p:tag name="KSO_WM_BEAUTIFY_FLAG" val="#wm#"/>
  <p:tag name="KSO_WM_CHIP_GROUPID" val="61837b50a6a891b1f9db06a2"/>
  <p:tag name="KSO_WM_CHIP_XID" val="618b765618adb49c6c1f289f"/>
  <p:tag name="KSO_WM_SLIDE_BACKGROUND_TYPE" val="frame"/>
  <p:tag name="KSO_WM_SLIDE_BK_DARK_LIGHT" val="2"/>
  <p:tag name="KSO_WM_TAG_VERSION" val="1.0"/>
  <p:tag name="KSO_WM_TEMPLATE_CATEGORY" val="bg"/>
  <p:tag name="KSO_WM_TEMPLATE_INDEX" val="20220522"/>
  <p:tag name="KSO_WM_UNIT_BK_DARK_LIGHT" val="2"/>
  <p:tag name="KSO_WM_UNIT_COMPATIBLE" val="0"/>
  <p:tag name="KSO_WM_UNIT_DIAGRAM_ISNUMVISUAL" val="0"/>
  <p:tag name="KSO_WM_UNIT_DIAGRAM_ISREFERUNIT" val="0"/>
  <p:tag name="KSO_WM_UNIT_FILL_FORE_SCHEMECOLOR_INDEX_BRIGHTNESS" val="0"/>
  <p:tag name="KSO_WM_UNIT_FILL_TYPE" val="1"/>
  <p:tag name="KSO_WM_UNIT_HIGHLIGHT" val="0"/>
  <p:tag name="KSO_WM_UNIT_ID" val="bg20220522_2*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102.xml><?xml version="1.0" encoding="utf-8"?>
<p:tagLst xmlns:p="http://schemas.openxmlformats.org/presentationml/2006/main">
  <p:tag name="KSO_WM_ASSEMBLE_CHIP_INDEX" val="b0275b05598a4d3288497d2e18a2ccfd"/>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frame"/>
  <p:tag name="KSO_WM_TAG_VERSION" val="1.0"/>
  <p:tag name="KSO_WM_TEMPLATE_CATEGORY" val="chip"/>
  <p:tag name="KSO_WM_TEMPLATE_INDEX" val="20224446"/>
  <p:tag name="KSO_WM_UNIT_DEC_AREA_ID" val="3b36239616c54d3d86f5b4aa0002e21e"/>
  <p:tag name="KSO_WM_UNIT_DEC_CHANGEPICRESERVED" val="1"/>
  <p:tag name="KSO_WM_UNIT_DEC_SUPPORTCHANGEPIC" val="0"/>
  <p:tag name="KSO_WM_UNIT_ID" val="chip20224446_4*i*1"/>
  <p:tag name="KSO_WM_UNIT_INDEX" val="1"/>
  <p:tag name="KSO_WM_UNIT_SUBTYPE" val="t"/>
  <p:tag name="KSO_WM_UNIT_TYPE" val="i"/>
</p:tagLst>
</file>

<file path=ppt/tags/tag103.xml><?xml version="1.0" encoding="utf-8"?>
<p:tagLst xmlns:p="http://schemas.openxmlformats.org/presentationml/2006/main">
  <p:tag name="KSO_WM_SLIDE_BACKGROUND_TYPE" val="frame"/>
  <p:tag name="KSO_WM_UNIT_TEXT_FILL_FORE_SCHEMECOLOR_INDEX" val="13"/>
  <p:tag name="KSO_WM_UNIT_TEXT_FILL_FORE_SCHEMECOLOR_INDEX_BRIGHTNESS" val="0"/>
  <p:tag name="KSO_WM_UNIT_TEXT_FILL_TYPE" val="1"/>
</p:tagLst>
</file>

<file path=ppt/tags/tag104.xml><?xml version="1.0" encoding="utf-8"?>
<p:tagLst xmlns:p="http://schemas.openxmlformats.org/presentationml/2006/main">
  <p:tag name="KSO_WM_SLIDE_BACKGROUND_TYPE" val="frame"/>
  <p:tag name="KSO_WM_UNIT_TEXT_FILL_FORE_SCHEMECOLOR_INDEX" val="13"/>
  <p:tag name="KSO_WM_UNIT_TEXT_FILL_FORE_SCHEMECOLOR_INDEX_BRIGHTNESS" val="0"/>
  <p:tag name="KSO_WM_UNIT_TEXT_FILL_TYPE" val="1"/>
</p:tagLst>
</file>

<file path=ppt/tags/tag105.xml><?xml version="1.0" encoding="utf-8"?>
<p:tagLst xmlns:p="http://schemas.openxmlformats.org/presentationml/2006/main">
  <p:tag name="KSO_WM_SLIDE_BACKGROUND_TYPE" val="frame"/>
  <p:tag name="KSO_WM_UNIT_TEXT_FILL_FORE_SCHEMECOLOR_INDEX" val="13"/>
  <p:tag name="KSO_WM_UNIT_TEXT_FILL_FORE_SCHEMECOLOR_INDEX_BRIGHTNESS" val="0"/>
  <p:tag name="KSO_WM_UNIT_TEXT_FILL_TYPE" val="1"/>
</p:tagLst>
</file>

<file path=ppt/tags/tag106.xml><?xml version="1.0" encoding="utf-8"?>
<p:tagLst xmlns:p="http://schemas.openxmlformats.org/presentationml/2006/main">
  <p:tag name="KSO_WM_SLIDE_BACKGROUND_TYPE" val="frame"/>
  <p:tag name="KSO_WM_UNIT_TEXT_FILL_FORE_SCHEMECOLOR_INDEX" val="13"/>
  <p:tag name="KSO_WM_UNIT_TEXT_FILL_FORE_SCHEMECOLOR_INDEX_BRIGHTNESS" val="0"/>
  <p:tag name="KSO_WM_UNIT_TEXT_FILL_TYPE" val="1"/>
</p:tagLst>
</file>

<file path=ppt/tags/tag107.xml><?xml version="1.0" encoding="utf-8"?>
<p:tagLst xmlns:p="http://schemas.openxmlformats.org/presentationml/2006/main">
  <p:tag name="KSO_WM_SLIDE_BACKGROUND_TYPE" val="frame"/>
  <p:tag name="KSO_WM_UNIT_TEXT_FILL_FORE_SCHEMECOLOR_INDEX" val="13"/>
  <p:tag name="KSO_WM_UNIT_TEXT_FILL_FORE_SCHEMECOLOR_INDEX_BRIGHTNESS" val="0"/>
  <p:tag name="KSO_WM_UNIT_TEXT_FILL_TYPE" val="1"/>
</p:tagLst>
</file>

<file path=ppt/tags/tag108.xml><?xml version="1.0" encoding="utf-8"?>
<p:tagLst xmlns:p="http://schemas.openxmlformats.org/presentationml/2006/main">
  <p:tag name="KSO_WM_ASSEMBLE_CHIP_INDEX" val="f8e08a8020e7462abf7bc831fe140219"/>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leftRight"/>
  <p:tag name="KSO_WM_TAG_VERSION" val="1.0"/>
  <p:tag name="KSO_WM_TEMPLATE_CATEGORY" val="chip"/>
  <p:tag name="KSO_WM_TEMPLATE_INDEX" val="20224446"/>
  <p:tag name="KSO_WM_UNIT_DEC_AREA_ID" val="3535b76fd3044e70a1291402bcf2de08"/>
  <p:tag name="KSO_WM_UNIT_DEC_CHANGEPICRESERVED" val="1"/>
  <p:tag name="KSO_WM_UNIT_DEC_SUPPORTCHANGEPIC" val="0"/>
  <p:tag name="KSO_WM_UNIT_ID" val="chip20224446_2*i*1"/>
  <p:tag name="KSO_WM_UNIT_INDEX" val="1"/>
  <p:tag name="KSO_WM_UNIT_SUBTYPE" val="v"/>
  <p:tag name="KSO_WM_UNIT_TYPE" val="i"/>
</p:tagLst>
</file>

<file path=ppt/tags/tag109.xml><?xml version="1.0" encoding="utf-8"?>
<p:tagLst xmlns:p="http://schemas.openxmlformats.org/presentationml/2006/main">
  <p:tag name="KSO_WM_BEAUTIFY_FLAG" val="#wm#"/>
  <p:tag name="KSO_WM_CHIP_GROUPID" val="61837b50a6a891b1f9db06a2"/>
  <p:tag name="KSO_WM_CHIP_XID" val="618b765618adb49c6c1f28a0"/>
  <p:tag name="KSO_WM_SLIDE_BACKGROUND_TYPE" val="leftRight"/>
  <p:tag name="KSO_WM_SLIDE_BK_DARK_LIGHT" val="2"/>
  <p:tag name="KSO_WM_TAG_VERSION" val="1.0"/>
  <p:tag name="KSO_WM_TEMPLATE_CATEGORY" val="bg"/>
  <p:tag name="KSO_WM_TEMPLATE_INDEX" val="20220522"/>
  <p:tag name="KSO_WM_UNIT_BK_DARK_LIGHT" val="2"/>
  <p:tag name="KSO_WM_UNIT_COMPATIBLE" val="0"/>
  <p:tag name="KSO_WM_UNIT_DIAGRAM_ISNUMVISUAL" val="0"/>
  <p:tag name="KSO_WM_UNIT_DIAGRAM_ISREFERUNIT" val="0"/>
  <p:tag name="KSO_WM_UNIT_FILL_FORE_SCHEMECOLOR_INDEX_BRIGHTNESS" val="0"/>
  <p:tag name="KSO_WM_UNIT_FILL_TYPE" val="1"/>
  <p:tag name="KSO_WM_UNIT_HIGHLIGHT" val="0"/>
  <p:tag name="KSO_WM_UNIT_ID" val="bg20220522_3*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110.xml><?xml version="1.0" encoding="utf-8"?>
<p:tagLst xmlns:p="http://schemas.openxmlformats.org/presentationml/2006/main">
  <p:tag name="KSO_WM_SLIDE_BACKGROUND_TYPE" val="leftRight"/>
  <p:tag name="KSO_WM_UNIT_TEXT_FILL_FORE_SCHEMECOLOR_INDEX" val="13"/>
  <p:tag name="KSO_WM_UNIT_TEXT_FILL_FORE_SCHEMECOLOR_INDEX_BRIGHTNESS" val="0"/>
  <p:tag name="KSO_WM_UNIT_TEXT_FILL_TYPE" val="1"/>
</p:tagLst>
</file>

<file path=ppt/tags/tag111.xml><?xml version="1.0" encoding="utf-8"?>
<p:tagLst xmlns:p="http://schemas.openxmlformats.org/presentationml/2006/main">
  <p:tag name="KSO_WM_SLIDE_BACKGROUND_TYPE" val="leftRight"/>
  <p:tag name="KSO_WM_UNIT_TEXT_FILL_FORE_SCHEMECOLOR_INDEX" val="13"/>
  <p:tag name="KSO_WM_UNIT_TEXT_FILL_FORE_SCHEMECOLOR_INDEX_BRIGHTNESS" val="0"/>
  <p:tag name="KSO_WM_UNIT_TEXT_FILL_TYPE" val="1"/>
</p:tagLst>
</file>

<file path=ppt/tags/tag112.xml><?xml version="1.0" encoding="utf-8"?>
<p:tagLst xmlns:p="http://schemas.openxmlformats.org/presentationml/2006/main">
  <p:tag name="KSO_WM_SLIDE_BACKGROUND_TYPE" val="leftRight"/>
  <p:tag name="KSO_WM_UNIT_TEXT_FILL_FORE_SCHEMECOLOR_INDEX" val="13"/>
  <p:tag name="KSO_WM_UNIT_TEXT_FILL_FORE_SCHEMECOLOR_INDEX_BRIGHTNESS" val="0"/>
  <p:tag name="KSO_WM_UNIT_TEXT_FILL_TYPE" val="1"/>
</p:tagLst>
</file>

<file path=ppt/tags/tag113.xml><?xml version="1.0" encoding="utf-8"?>
<p:tagLst xmlns:p="http://schemas.openxmlformats.org/presentationml/2006/main">
  <p:tag name="KSO_WM_SLIDE_BACKGROUND_TYPE" val="leftRight"/>
  <p:tag name="KSO_WM_UNIT_TEXT_FILL_FORE_SCHEMECOLOR_INDEX" val="13"/>
  <p:tag name="KSO_WM_UNIT_TEXT_FILL_FORE_SCHEMECOLOR_INDEX_BRIGHTNESS" val="0"/>
  <p:tag name="KSO_WM_UNIT_TEXT_FILL_TYPE" val="1"/>
</p:tagLst>
</file>

<file path=ppt/tags/tag114.xml><?xml version="1.0" encoding="utf-8"?>
<p:tagLst xmlns:p="http://schemas.openxmlformats.org/presentationml/2006/main">
  <p:tag name="KSO_WM_SLIDE_BACKGROUND_TYPE" val="leftRight"/>
  <p:tag name="KSO_WM_UNIT_TEXT_FILL_FORE_SCHEMECOLOR_INDEX" val="13"/>
  <p:tag name="KSO_WM_UNIT_TEXT_FILL_FORE_SCHEMECOLOR_INDEX_BRIGHTNESS" val="0"/>
  <p:tag name="KSO_WM_UNIT_TEXT_FILL_TYPE" val="1"/>
</p:tagLst>
</file>

<file path=ppt/tags/tag115.xml><?xml version="1.0" encoding="utf-8"?>
<p:tagLst xmlns:p="http://schemas.openxmlformats.org/presentationml/2006/main">
  <p:tag name="KSO_WM_SLIDE_BACKGROUND_TYPE" val="leftRight"/>
  <p:tag name="KSO_WM_UNIT_TEXT_FILL_FORE_SCHEMECOLOR_INDEX" val="13"/>
  <p:tag name="KSO_WM_UNIT_TEXT_FILL_FORE_SCHEMECOLOR_INDEX_BRIGHTNESS" val="0"/>
  <p:tag name="KSO_WM_UNIT_TEXT_FILL_TYPE" val="1"/>
</p:tagLst>
</file>

<file path=ppt/tags/tag116.xml><?xml version="1.0" encoding="utf-8"?>
<p:tagLst xmlns:p="http://schemas.openxmlformats.org/presentationml/2006/main">
  <p:tag name="KSO_WM_ASSEMBLE_CHIP_INDEX" val="449732cb445e4a429e275eecdfbf3e3c"/>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topBottom"/>
  <p:tag name="KSO_WM_TAG_VERSION" val="1.0"/>
  <p:tag name="KSO_WM_TEMPLATE_CATEGORY" val="chip"/>
  <p:tag name="KSO_WM_TEMPLATE_INDEX" val="20224446"/>
  <p:tag name="KSO_WM_UNIT_DEC_AREA_ID" val="228add1ab09d47efae74361968b1a5f5"/>
  <p:tag name="KSO_WM_UNIT_DEC_CHANGEPICRESERVED" val="1"/>
  <p:tag name="KSO_WM_UNIT_DEC_SUPPORTCHANGEPIC" val="0"/>
  <p:tag name="KSO_WM_UNIT_ID" val="chip20224446_2*i*1"/>
  <p:tag name="KSO_WM_UNIT_INDEX" val="1"/>
  <p:tag name="KSO_WM_UNIT_SUBTYPE" val="v"/>
  <p:tag name="KSO_WM_UNIT_TYPE" val="i"/>
</p:tagLst>
</file>

<file path=ppt/tags/tag117.xml><?xml version="1.0" encoding="utf-8"?>
<p:tagLst xmlns:p="http://schemas.openxmlformats.org/presentationml/2006/main">
  <p:tag name="KSO_WM_BEAUTIFY_FLAG" val="#wm#"/>
  <p:tag name="KSO_WM_CHIP_GROUPID" val="61837b50a6a891b1f9db06a2"/>
  <p:tag name="KSO_WM_CHIP_XID" val="618b765618adb49c6c1f28a1"/>
  <p:tag name="KSO_WM_SLIDE_BACKGROUND_TYPE" val="topBottom"/>
  <p:tag name="KSO_WM_SLIDE_BK_DARK_LIGHT" val="2"/>
  <p:tag name="KSO_WM_TAG_VERSION" val="1.0"/>
  <p:tag name="KSO_WM_TEMPLATE_CATEGORY" val="bg"/>
  <p:tag name="KSO_WM_TEMPLATE_INDEX" val="20220522"/>
  <p:tag name="KSO_WM_UNIT_BK_DARK_LIGHT" val="2"/>
  <p:tag name="KSO_WM_UNIT_COMPATIBLE" val="0"/>
  <p:tag name="KSO_WM_UNIT_DIAGRAM_ISNUMVISUAL" val="0"/>
  <p:tag name="KSO_WM_UNIT_DIAGRAM_ISREFERUNIT" val="0"/>
  <p:tag name="KSO_WM_UNIT_FILL_FORE_SCHEMECOLOR_INDEX_BRIGHTNESS" val="0"/>
  <p:tag name="KSO_WM_UNIT_FILL_TYPE" val="1"/>
  <p:tag name="KSO_WM_UNIT_HIGHLIGHT" val="0"/>
  <p:tag name="KSO_WM_UNIT_ID" val="bg20220522_4*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118.xml><?xml version="1.0" encoding="utf-8"?>
<p:tagLst xmlns:p="http://schemas.openxmlformats.org/presentationml/2006/main">
  <p:tag name="KSO_WM_ASSEMBLE_CHIP_INDEX" val="574aab66fe9b4c80a8c077f07a7e84d9"/>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topBottom"/>
  <p:tag name="KSO_WM_TAG_VERSION" val="1.0"/>
  <p:tag name="KSO_WM_TEMPLATE_CATEGORY" val="chip"/>
  <p:tag name="KSO_WM_TEMPLATE_INDEX" val="20224446"/>
  <p:tag name="KSO_WM_UNIT_DEC_AREA_ID" val="8d8b3863e0c0447aa869e54b12d8256c"/>
  <p:tag name="KSO_WM_UNIT_DEC_CHANGEPICRESERVED" val="1"/>
  <p:tag name="KSO_WM_UNIT_DEC_SUPPORTCHANGEPIC" val="0"/>
  <p:tag name="KSO_WM_UNIT_ID" val="chip20224446_4*i*1"/>
  <p:tag name="KSO_WM_UNIT_INDEX" val="1"/>
  <p:tag name="KSO_WM_UNIT_SUBTYPE" val="t"/>
  <p:tag name="KSO_WM_UNIT_TYPE" val="i"/>
</p:tagLst>
</file>

<file path=ppt/tags/tag119.xml><?xml version="1.0" encoding="utf-8"?>
<p:tagLst xmlns:p="http://schemas.openxmlformats.org/presentationml/2006/main">
  <p:tag name="KSO_WM_SLIDE_BACKGROUND_TYPE" val="topBottom"/>
  <p:tag name="KSO_WM_UNIT_TEXT_FILL_FORE_SCHEMECOLOR_INDEX" val="13"/>
  <p:tag name="KSO_WM_UNIT_TEXT_FILL_FORE_SCHEMECOLOR_INDEX_BRIGHTNESS" val="0"/>
  <p:tag name="KSO_WM_UNIT_TEXT_FILL_TYPE" val="1"/>
</p:tagLst>
</file>

<file path=ppt/tags/tag120.xml><?xml version="1.0" encoding="utf-8"?>
<p:tagLst xmlns:p="http://schemas.openxmlformats.org/presentationml/2006/main">
  <p:tag name="KSO_WM_SLIDE_BACKGROUND_TYPE" val="topBottom"/>
  <p:tag name="KSO_WM_UNIT_TEXT_FILL_FORE_SCHEMECOLOR_INDEX" val="13"/>
  <p:tag name="KSO_WM_UNIT_TEXT_FILL_FORE_SCHEMECOLOR_INDEX_BRIGHTNESS" val="0"/>
  <p:tag name="KSO_WM_UNIT_TEXT_FILL_TYPE" val="1"/>
</p:tagLst>
</file>

<file path=ppt/tags/tag121.xml><?xml version="1.0" encoding="utf-8"?>
<p:tagLst xmlns:p="http://schemas.openxmlformats.org/presentationml/2006/main">
  <p:tag name="KSO_WM_SLIDE_BACKGROUND_TYPE" val="topBottom"/>
  <p:tag name="KSO_WM_UNIT_TEXT_FILL_FORE_SCHEMECOLOR_INDEX" val="13"/>
  <p:tag name="KSO_WM_UNIT_TEXT_FILL_FORE_SCHEMECOLOR_INDEX_BRIGHTNESS" val="0"/>
  <p:tag name="KSO_WM_UNIT_TEXT_FILL_TYPE" val="1"/>
</p:tagLst>
</file>

<file path=ppt/tags/tag122.xml><?xml version="1.0" encoding="utf-8"?>
<p:tagLst xmlns:p="http://schemas.openxmlformats.org/presentationml/2006/main">
  <p:tag name="KSO_WM_SLIDE_BACKGROUND_TYPE" val="topBottom"/>
  <p:tag name="KSO_WM_UNIT_TEXT_FILL_FORE_SCHEMECOLOR_INDEX" val="13"/>
  <p:tag name="KSO_WM_UNIT_TEXT_FILL_FORE_SCHEMECOLOR_INDEX_BRIGHTNESS" val="0"/>
  <p:tag name="KSO_WM_UNIT_TEXT_FILL_TYPE" val="1"/>
</p:tagLst>
</file>

<file path=ppt/tags/tag123.xml><?xml version="1.0" encoding="utf-8"?>
<p:tagLst xmlns:p="http://schemas.openxmlformats.org/presentationml/2006/main">
  <p:tag name="KSO_WM_SLIDE_BACKGROUND_TYPE" val="topBottom"/>
  <p:tag name="KSO_WM_UNIT_TEXT_FILL_FORE_SCHEMECOLOR_INDEX" val="13"/>
  <p:tag name="KSO_WM_UNIT_TEXT_FILL_FORE_SCHEMECOLOR_INDEX_BRIGHTNESS" val="0"/>
  <p:tag name="KSO_WM_UNIT_TEXT_FILL_TYPE" val="1"/>
</p:tagLst>
</file>

<file path=ppt/tags/tag124.xml><?xml version="1.0" encoding="utf-8"?>
<p:tagLst xmlns:p="http://schemas.openxmlformats.org/presentationml/2006/main">
  <p:tag name="KSO_WM_SLIDE_BACKGROUND_TYPE" val="topBottom"/>
  <p:tag name="KSO_WM_UNIT_TEXT_FILL_FORE_SCHEMECOLOR_INDEX" val="13"/>
  <p:tag name="KSO_WM_UNIT_TEXT_FILL_FORE_SCHEMECOLOR_INDEX_BRIGHTNESS" val="0"/>
  <p:tag name="KSO_WM_UNIT_TEXT_FILL_TYPE" val="1"/>
</p:tagLst>
</file>

<file path=ppt/tags/tag125.xml><?xml version="1.0" encoding="utf-8"?>
<p:tagLst xmlns:p="http://schemas.openxmlformats.org/presentationml/2006/main">
  <p:tag name="KSO_WM_ASSEMBLE_CHIP_INDEX" val="9bc8e52906564597a9adb9a938500778"/>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bottomTop"/>
  <p:tag name="KSO_WM_TAG_VERSION" val="1.0"/>
  <p:tag name="KSO_WM_TEMPLATE_CATEGORY" val="chip"/>
  <p:tag name="KSO_WM_TEMPLATE_INDEX" val="20224446"/>
  <p:tag name="KSO_WM_UNIT_DEC_AREA_ID" val="383ff3d9c593466aababdb7f360b1f6c"/>
  <p:tag name="KSO_WM_UNIT_DEC_CHANGEPICRESERVED" val="1"/>
  <p:tag name="KSO_WM_UNIT_DEC_SUPPORTCHANGEPIC" val="0"/>
  <p:tag name="KSO_WM_UNIT_ID" val="chip20224446_2*i*1"/>
  <p:tag name="KSO_WM_UNIT_INDEX" val="1"/>
  <p:tag name="KSO_WM_UNIT_SUBTYPE" val="v"/>
  <p:tag name="KSO_WM_UNIT_TYPE" val="i"/>
</p:tagLst>
</file>

<file path=ppt/tags/tag126.xml><?xml version="1.0" encoding="utf-8"?>
<p:tagLst xmlns:p="http://schemas.openxmlformats.org/presentationml/2006/main">
  <p:tag name="KSO_WM_BEAUTIFY_FLAG" val="#wm#"/>
  <p:tag name="KSO_WM_CHIP_GROUPID" val="61837b50a6a891b1f9db06a2"/>
  <p:tag name="KSO_WM_CHIP_XID" val="618b765618adb49c6c1f28a2"/>
  <p:tag name="KSO_WM_SLIDE_BACKGROUND_TYPE" val="bottomTop"/>
  <p:tag name="KSO_WM_SLIDE_BK_DARK_LIGHT" val="2"/>
  <p:tag name="KSO_WM_TAG_VERSION" val="1.0"/>
  <p:tag name="KSO_WM_TEMPLATE_CATEGORY" val="bg"/>
  <p:tag name="KSO_WM_TEMPLATE_INDEX" val="20220522"/>
  <p:tag name="KSO_WM_UNIT_BK_DARK_LIGHT" val="2"/>
  <p:tag name="KSO_WM_UNIT_COMPATIBLE" val="0"/>
  <p:tag name="KSO_WM_UNIT_DIAGRAM_ISNUMVISUAL" val="0"/>
  <p:tag name="KSO_WM_UNIT_DIAGRAM_ISREFERUNIT" val="0"/>
  <p:tag name="KSO_WM_UNIT_FILL_FORE_SCHEMECOLOR_INDEX_BRIGHTNESS" val="0"/>
  <p:tag name="KSO_WM_UNIT_FILL_TYPE" val="1"/>
  <p:tag name="KSO_WM_UNIT_HIGHLIGHT" val="0"/>
  <p:tag name="KSO_WM_UNIT_ID" val="bg20220522_5*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127.xml><?xml version="1.0" encoding="utf-8"?>
<p:tagLst xmlns:p="http://schemas.openxmlformats.org/presentationml/2006/main">
  <p:tag name="KSO_WM_SLIDE_BACKGROUND_TYPE" val="bottomTop"/>
  <p:tag name="KSO_WM_UNIT_TEXT_FILL_FORE_SCHEMECOLOR_INDEX" val="13"/>
  <p:tag name="KSO_WM_UNIT_TEXT_FILL_FORE_SCHEMECOLOR_INDEX_BRIGHTNESS" val="0"/>
  <p:tag name="KSO_WM_UNIT_TEXT_FILL_TYPE" val="1"/>
</p:tagLst>
</file>

<file path=ppt/tags/tag128.xml><?xml version="1.0" encoding="utf-8"?>
<p:tagLst xmlns:p="http://schemas.openxmlformats.org/presentationml/2006/main">
  <p:tag name="KSO_WM_SLIDE_BACKGROUND_TYPE" val="bottomTop"/>
  <p:tag name="KSO_WM_UNIT_TEXT_FILL_FORE_SCHEMECOLOR_INDEX" val="13"/>
  <p:tag name="KSO_WM_UNIT_TEXT_FILL_FORE_SCHEMECOLOR_INDEX_BRIGHTNESS" val="0"/>
  <p:tag name="KSO_WM_UNIT_TEXT_FILL_TYPE" val="1"/>
</p:tagLst>
</file>

<file path=ppt/tags/tag129.xml><?xml version="1.0" encoding="utf-8"?>
<p:tagLst xmlns:p="http://schemas.openxmlformats.org/presentationml/2006/main">
  <p:tag name="KSO_WM_SLIDE_BACKGROUND_TYPE" val="bottomTop"/>
  <p:tag name="KSO_WM_UNIT_TEXT_FILL_FORE_SCHEMECOLOR_INDEX" val="13"/>
  <p:tag name="KSO_WM_UNIT_TEXT_FILL_FORE_SCHEMECOLOR_INDEX_BRIGHTNESS" val="0"/>
  <p:tag name="KSO_WM_UNIT_TEXT_FILL_TYPE" val="1"/>
</p:tagLst>
</file>

<file path=ppt/tags/tag130.xml><?xml version="1.0" encoding="utf-8"?>
<p:tagLst xmlns:p="http://schemas.openxmlformats.org/presentationml/2006/main">
  <p:tag name="KSO_WM_SLIDE_BACKGROUND_TYPE" val="bottomTop"/>
  <p:tag name="KSO_WM_UNIT_TEXT_FILL_FORE_SCHEMECOLOR_INDEX" val="13"/>
  <p:tag name="KSO_WM_UNIT_TEXT_FILL_FORE_SCHEMECOLOR_INDEX_BRIGHTNESS" val="0"/>
  <p:tag name="KSO_WM_UNIT_TEXT_FILL_TYPE" val="1"/>
</p:tagLst>
</file>

<file path=ppt/tags/tag131.xml><?xml version="1.0" encoding="utf-8"?>
<p:tagLst xmlns:p="http://schemas.openxmlformats.org/presentationml/2006/main">
  <p:tag name="KSO_WM_SLIDE_BACKGROUND_TYPE" val="bottomTop"/>
  <p:tag name="KSO_WM_UNIT_TEXT_FILL_FORE_SCHEMECOLOR_INDEX" val="13"/>
  <p:tag name="KSO_WM_UNIT_TEXT_FILL_FORE_SCHEMECOLOR_INDEX_BRIGHTNESS" val="0"/>
  <p:tag name="KSO_WM_UNIT_TEXT_FILL_TYPE" val="1"/>
</p:tagLst>
</file>

<file path=ppt/tags/tag132.xml><?xml version="1.0" encoding="utf-8"?>
<p:tagLst xmlns:p="http://schemas.openxmlformats.org/presentationml/2006/main">
  <p:tag name="KSO_WM_SLIDE_BACKGROUND_TYPE" val="bottomTop"/>
  <p:tag name="KSO_WM_UNIT_TEXT_FILL_FORE_SCHEMECOLOR_INDEX" val="13"/>
  <p:tag name="KSO_WM_UNIT_TEXT_FILL_FORE_SCHEMECOLOR_INDEX_BRIGHTNESS" val="0"/>
  <p:tag name="KSO_WM_UNIT_TEXT_FILL_TYPE" val="1"/>
</p:tagLst>
</file>

<file path=ppt/tags/tag133.xml><?xml version="1.0" encoding="utf-8"?>
<p:tagLst xmlns:p="http://schemas.openxmlformats.org/presentationml/2006/main">
  <p:tag name="KSO_WM_ASSEMBLE_CHIP_INDEX" val="dfdc4022d6734f2db8f1b0566cf019de"/>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navigation"/>
  <p:tag name="KSO_WM_TAG_VERSION" val="1.0"/>
  <p:tag name="KSO_WM_TEMPLATE_CATEGORY" val="chip"/>
  <p:tag name="KSO_WM_TEMPLATE_INDEX" val="20224446"/>
  <p:tag name="KSO_WM_UNIT_DEC_AREA_ID" val="deb7354aedbb437885db42463b071370"/>
  <p:tag name="KSO_WM_UNIT_DEC_CHANGEPICRESERVED" val="1"/>
  <p:tag name="KSO_WM_UNIT_DEC_SUPPORTCHANGEPIC" val="0"/>
  <p:tag name="KSO_WM_UNIT_ID" val="chip20224446_2*i*1"/>
  <p:tag name="KSO_WM_UNIT_INDEX" val="1"/>
  <p:tag name="KSO_WM_UNIT_SUBTYPE" val="v"/>
  <p:tag name="KSO_WM_UNIT_TYPE" val="i"/>
</p:tagLst>
</file>

<file path=ppt/tags/tag134.xml><?xml version="1.0" encoding="utf-8"?>
<p:tagLst xmlns:p="http://schemas.openxmlformats.org/presentationml/2006/main">
  <p:tag name="KSO_WM_BEAUTIFY_FLAG" val="#wm#"/>
  <p:tag name="KSO_WM_CHIP_GROUPID" val="61837b50a6a891b1f9db06a2"/>
  <p:tag name="KSO_WM_CHIP_XID" val="618b765618adb49c6c1f28a3"/>
  <p:tag name="KSO_WM_SLIDE_BACKGROUND_TYPE" val="navigation"/>
  <p:tag name="KSO_WM_SLIDE_BK_DARK_LIGHT" val="2"/>
  <p:tag name="KSO_WM_TAG_VERSION" val="1.0"/>
  <p:tag name="KSO_WM_TEMPLATE_CATEGORY" val="bg"/>
  <p:tag name="KSO_WM_TEMPLATE_INDEX" val="20220522"/>
  <p:tag name="KSO_WM_UNIT_BK_DARK_LIGHT" val="2"/>
  <p:tag name="KSO_WM_UNIT_COMPATIBLE" val="0"/>
  <p:tag name="KSO_WM_UNIT_DIAGRAM_ISNUMVISUAL" val="0"/>
  <p:tag name="KSO_WM_UNIT_DIAGRAM_ISREFERUNIT" val="0"/>
  <p:tag name="KSO_WM_UNIT_FILL_FORE_SCHEMECOLOR_INDEX_BRIGHTNESS" val="0"/>
  <p:tag name="KSO_WM_UNIT_FILL_TYPE" val="1"/>
  <p:tag name="KSO_WM_UNIT_HIGHLIGHT" val="0"/>
  <p:tag name="KSO_WM_UNIT_ID" val="bg20220522_6*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135.xml><?xml version="1.0" encoding="utf-8"?>
<p:tagLst xmlns:p="http://schemas.openxmlformats.org/presentationml/2006/main">
  <p:tag name="KSO_WM_ASSEMBLE_CHIP_INDEX" val="f78273d1ca874d8b83b79bb1d1ef8ec9"/>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navigation"/>
  <p:tag name="KSO_WM_TAG_VERSION" val="1.0"/>
  <p:tag name="KSO_WM_TEMPLATE_CATEGORY" val="chip"/>
  <p:tag name="KSO_WM_TEMPLATE_INDEX" val="20224446"/>
  <p:tag name="KSO_WM_UNIT_DEC_AREA_ID" val="2058c120e1424238af1fab8888d4de60"/>
  <p:tag name="KSO_WM_UNIT_DEC_CHANGEPICRESERVED" val="1"/>
  <p:tag name="KSO_WM_UNIT_DEC_SUPPORTCHANGEPIC" val="0"/>
  <p:tag name="KSO_WM_UNIT_ID" val="chip20224446_4*i*1"/>
  <p:tag name="KSO_WM_UNIT_INDEX" val="1"/>
  <p:tag name="KSO_WM_UNIT_SUBTYPE" val="t"/>
  <p:tag name="KSO_WM_UNIT_TYPE" val="i"/>
</p:tagLst>
</file>

<file path=ppt/tags/tag136.xml><?xml version="1.0" encoding="utf-8"?>
<p:tagLst xmlns:p="http://schemas.openxmlformats.org/presentationml/2006/main">
  <p:tag name="KSO_WM_SLIDE_BACKGROUND_TYPE" val="navigation"/>
  <p:tag name="KSO_WM_UNIT_TEXT_FILL_FORE_SCHEMECOLOR_INDEX" val="13"/>
  <p:tag name="KSO_WM_UNIT_TEXT_FILL_FORE_SCHEMECOLOR_INDEX_BRIGHTNESS" val="0"/>
  <p:tag name="KSO_WM_UNIT_TEXT_FILL_TYPE" val="1"/>
</p:tagLst>
</file>

<file path=ppt/tags/tag137.xml><?xml version="1.0" encoding="utf-8"?>
<p:tagLst xmlns:p="http://schemas.openxmlformats.org/presentationml/2006/main">
  <p:tag name="KSO_WM_SLIDE_BACKGROUND_TYPE" val="navigation"/>
  <p:tag name="KSO_WM_UNIT_TEXT_FILL_FORE_SCHEMECOLOR_INDEX" val="13"/>
  <p:tag name="KSO_WM_UNIT_TEXT_FILL_FORE_SCHEMECOLOR_INDEX_BRIGHTNESS" val="0"/>
  <p:tag name="KSO_WM_UNIT_TEXT_FILL_TYPE" val="1"/>
</p:tagLst>
</file>

<file path=ppt/tags/tag138.xml><?xml version="1.0" encoding="utf-8"?>
<p:tagLst xmlns:p="http://schemas.openxmlformats.org/presentationml/2006/main">
  <p:tag name="KSO_WM_SLIDE_BACKGROUND_TYPE" val="navigation"/>
  <p:tag name="KSO_WM_UNIT_TEXT_FILL_FORE_SCHEMECOLOR_INDEX" val="13"/>
  <p:tag name="KSO_WM_UNIT_TEXT_FILL_FORE_SCHEMECOLOR_INDEX_BRIGHTNESS" val="0"/>
  <p:tag name="KSO_WM_UNIT_TEXT_FILL_TYPE" val="1"/>
</p:tagLst>
</file>

<file path=ppt/tags/tag139.xml><?xml version="1.0" encoding="utf-8"?>
<p:tagLst xmlns:p="http://schemas.openxmlformats.org/presentationml/2006/main">
  <p:tag name="KSO_WM_SLIDE_BACKGROUND_TYPE" val="navigation"/>
  <p:tag name="KSO_WM_UNIT_TEXT_FILL_FORE_SCHEMECOLOR_INDEX" val="13"/>
  <p:tag name="KSO_WM_UNIT_TEXT_FILL_FORE_SCHEMECOLOR_INDEX_BRIGHTNESS" val="0"/>
  <p:tag name="KSO_WM_UNIT_TEXT_FILL_TYPE" val="1"/>
</p:tagLst>
</file>

<file path=ppt/tags/tag140.xml><?xml version="1.0" encoding="utf-8"?>
<p:tagLst xmlns:p="http://schemas.openxmlformats.org/presentationml/2006/main">
  <p:tag name="KSO_WM_SLIDE_BACKGROUND_TYPE" val="navigation"/>
  <p:tag name="KSO_WM_UNIT_TEXT_FILL_FORE_SCHEMECOLOR_INDEX" val="13"/>
  <p:tag name="KSO_WM_UNIT_TEXT_FILL_FORE_SCHEMECOLOR_INDEX_BRIGHTNESS" val="0"/>
  <p:tag name="KSO_WM_UNIT_TEXT_FILL_TYPE" val="1"/>
</p:tagLst>
</file>

<file path=ppt/tags/tag141.xml><?xml version="1.0" encoding="utf-8"?>
<p:tagLst xmlns:p="http://schemas.openxmlformats.org/presentationml/2006/main">
  <p:tag name="KSO_WM_SLIDE_BACKGROUND_TYPE" val="navigation"/>
  <p:tag name="KSO_WM_UNIT_TEXT_FILL_FORE_SCHEMECOLOR_INDEX" val="13"/>
  <p:tag name="KSO_WM_UNIT_TEXT_FILL_FORE_SCHEMECOLOR_INDEX_BRIGHTNESS" val="0"/>
  <p:tag name="KSO_WM_UNIT_TEXT_FILL_TYPE" val="1"/>
</p:tagLst>
</file>

<file path=ppt/tags/tag142.xml><?xml version="1.0" encoding="utf-8"?>
<p:tagLst xmlns:p="http://schemas.openxmlformats.org/presentationml/2006/main">
  <p:tag name="KSO_WM_SLIDE_BACKGROUND_TYPE" val="navigation"/>
  <p:tag name="KSO_WM_UNIT_TEXT_FILL_FORE_SCHEMECOLOR_INDEX" val="13"/>
  <p:tag name="KSO_WM_UNIT_TEXT_FILL_FORE_SCHEMECOLOR_INDEX_BRIGHTNESS" val="0"/>
  <p:tag name="KSO_WM_UNIT_TEXT_FILL_TYPE" val="1"/>
</p:tagLst>
</file>

<file path=ppt/tags/tag143.xml><?xml version="1.0" encoding="utf-8"?>
<p:tagLst xmlns:p="http://schemas.openxmlformats.org/presentationml/2006/main">
  <p:tag name="KSO_WM_SLIDE_BACKGROUND_TYPE" val="navigation"/>
  <p:tag name="KSO_WM_UNIT_TEXT_FILL_FORE_SCHEMECOLOR_INDEX" val="13"/>
  <p:tag name="KSO_WM_UNIT_TEXT_FILL_FORE_SCHEMECOLOR_INDEX_BRIGHTNESS" val="0"/>
  <p:tag name="KSO_WM_UNIT_TEXT_FILL_TYPE" val="1"/>
</p:tagLst>
</file>

<file path=ppt/tags/tag144.xml><?xml version="1.0" encoding="utf-8"?>
<p:tagLst xmlns:p="http://schemas.openxmlformats.org/presentationml/2006/main">
  <p:tag name="KSO_WM_ASSEMBLE_CHIP_INDEX" val="1f95f7faa63f466e84c0bbdae2d5cc91"/>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belt"/>
  <p:tag name="KSO_WM_TAG_VERSION" val="1.0"/>
  <p:tag name="KSO_WM_TEMPLATE_CATEGORY" val="chip"/>
  <p:tag name="KSO_WM_TEMPLATE_INDEX" val="20224446"/>
  <p:tag name="KSO_WM_UNIT_DEC_AREA_ID" val="9a06a69235b14bfcac66e7d5a878f0d1"/>
  <p:tag name="KSO_WM_UNIT_DEC_CHANGEPICRESERVED" val="1"/>
  <p:tag name="KSO_WM_UNIT_DEC_SUPPORTCHANGEPIC" val="0"/>
  <p:tag name="KSO_WM_UNIT_ID" val="chip20224446_2*i*1"/>
  <p:tag name="KSO_WM_UNIT_INDEX" val="1"/>
  <p:tag name="KSO_WM_UNIT_SUBTYPE" val="v"/>
  <p:tag name="KSO_WM_UNIT_TYPE" val="i"/>
</p:tagLst>
</file>

<file path=ppt/tags/tag145.xml><?xml version="1.0" encoding="utf-8"?>
<p:tagLst xmlns:p="http://schemas.openxmlformats.org/presentationml/2006/main">
  <p:tag name="KSO_WM_BEAUTIFY_FLAG" val="#wm#"/>
  <p:tag name="KSO_WM_CHIP_GROUPID" val="61837b50a6a891b1f9db06a2"/>
  <p:tag name="KSO_WM_CHIP_XID" val="618b765618adb49c6c1f28a4"/>
  <p:tag name="KSO_WM_SLIDE_BACKGROUND_TYPE" val="belt"/>
  <p:tag name="KSO_WM_SLIDE_BK_DARK_LIGHT" val="2"/>
  <p:tag name="KSO_WM_TAG_VERSION" val="1.0"/>
  <p:tag name="KSO_WM_TEMPLATE_CATEGORY" val="bg"/>
  <p:tag name="KSO_WM_TEMPLATE_INDEX" val="20220522"/>
  <p:tag name="KSO_WM_UNIT_BK_DARK_LIGHT" val="2"/>
  <p:tag name="KSO_WM_UNIT_COMPATIBLE" val="0"/>
  <p:tag name="KSO_WM_UNIT_DIAGRAM_ISNUMVISUAL" val="0"/>
  <p:tag name="KSO_WM_UNIT_DIAGRAM_ISREFERUNIT" val="0"/>
  <p:tag name="KSO_WM_UNIT_FILL_FORE_SCHEMECOLOR_INDEX_BRIGHTNESS" val="0"/>
  <p:tag name="KSO_WM_UNIT_FILL_TYPE" val="1"/>
  <p:tag name="KSO_WM_UNIT_HIGHLIGHT" val="0"/>
  <p:tag name="KSO_WM_UNIT_ID" val="bg20220522_7*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146.xml><?xml version="1.0" encoding="utf-8"?>
<p:tagLst xmlns:p="http://schemas.openxmlformats.org/presentationml/2006/main">
  <p:tag name="KSO_WM_ASSEMBLE_CHIP_INDEX" val="01678bc6df4d486499076a81fe200387"/>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belt"/>
  <p:tag name="KSO_WM_TAG_VERSION" val="1.0"/>
  <p:tag name="KSO_WM_TEMPLATE_CATEGORY" val="chip"/>
  <p:tag name="KSO_WM_TEMPLATE_INDEX" val="20224446"/>
  <p:tag name="KSO_WM_UNIT_DEC_AREA_ID" val="972b962bc3fa455dab0075ab9ed40b80"/>
  <p:tag name="KSO_WM_UNIT_DEC_CHANGEPICRESERVED" val="1"/>
  <p:tag name="KSO_WM_UNIT_DEC_SUPPORTCHANGEPIC" val="0"/>
  <p:tag name="KSO_WM_UNIT_ID" val="chip20224446_4*i*1"/>
  <p:tag name="KSO_WM_UNIT_INDEX" val="1"/>
  <p:tag name="KSO_WM_UNIT_SUBTYPE" val="t"/>
  <p:tag name="KSO_WM_UNIT_TYPE" val="i"/>
</p:tagLst>
</file>

<file path=ppt/tags/tag147.xml><?xml version="1.0" encoding="utf-8"?>
<p:tagLst xmlns:p="http://schemas.openxmlformats.org/presentationml/2006/main">
  <p:tag name="KSO_WM_SLIDE_BACKGROUND_TYPE" val="belt"/>
  <p:tag name="KSO_WM_UNIT_TEXT_FILL_FORE_SCHEMECOLOR_INDEX" val="13"/>
  <p:tag name="KSO_WM_UNIT_TEXT_FILL_FORE_SCHEMECOLOR_INDEX_BRIGHTNESS" val="0"/>
  <p:tag name="KSO_WM_UNIT_TEXT_FILL_TYPE" val="1"/>
</p:tagLst>
</file>

<file path=ppt/tags/tag148.xml><?xml version="1.0" encoding="utf-8"?>
<p:tagLst xmlns:p="http://schemas.openxmlformats.org/presentationml/2006/main">
  <p:tag name="KSO_WM_SLIDE_BACKGROUND_TYPE" val="belt"/>
  <p:tag name="KSO_WM_UNIT_TEXT_FILL_FORE_SCHEMECOLOR_INDEX" val="13"/>
  <p:tag name="KSO_WM_UNIT_TEXT_FILL_FORE_SCHEMECOLOR_INDEX_BRIGHTNESS" val="0"/>
  <p:tag name="KSO_WM_UNIT_TEXT_FILL_TYPE" val="1"/>
</p:tagLst>
</file>

<file path=ppt/tags/tag149.xml><?xml version="1.0" encoding="utf-8"?>
<p:tagLst xmlns:p="http://schemas.openxmlformats.org/presentationml/2006/main">
  <p:tag name="KSO_WM_SLIDE_BACKGROUND_TYPE" val="belt"/>
  <p:tag name="KSO_WM_UNIT_TEXT_FILL_FORE_SCHEMECOLOR_INDEX" val="13"/>
  <p:tag name="KSO_WM_UNIT_TEXT_FILL_FORE_SCHEMECOLOR_INDEX_BRIGHTNESS" val="0"/>
  <p:tag name="KSO_WM_UNIT_TEXT_FILL_TYPE" val="1"/>
</p:tagLst>
</file>

<file path=ppt/tags/tag150.xml><?xml version="1.0" encoding="utf-8"?>
<p:tagLst xmlns:p="http://schemas.openxmlformats.org/presentationml/2006/main">
  <p:tag name="KSO_WM_SLIDE_BACKGROUND_TYPE" val="belt"/>
  <p:tag name="KSO_WM_UNIT_TEXT_FILL_FORE_SCHEMECOLOR_INDEX" val="13"/>
  <p:tag name="KSO_WM_UNIT_TEXT_FILL_FORE_SCHEMECOLOR_INDEX_BRIGHTNESS" val="0"/>
  <p:tag name="KSO_WM_UNIT_TEXT_FILL_TYPE" val="1"/>
</p:tagLst>
</file>

<file path=ppt/tags/tag151.xml><?xml version="1.0" encoding="utf-8"?>
<p:tagLst xmlns:p="http://schemas.openxmlformats.org/presentationml/2006/main">
  <p:tag name="KSO_WM_SLIDE_BACKGROUND_TYPE" val="belt"/>
  <p:tag name="KSO_WM_UNIT_TEXT_FILL_FORE_SCHEMECOLOR_INDEX" val="13"/>
  <p:tag name="KSO_WM_UNIT_TEXT_FILL_FORE_SCHEMECOLOR_INDEX_BRIGHTNESS" val="0"/>
  <p:tag name="KSO_WM_UNIT_TEXT_FILL_TYPE" val="1"/>
</p:tagLst>
</file>

<file path=ppt/tags/tag152.xml><?xml version="1.0" encoding="utf-8"?>
<p:tagLst xmlns:p="http://schemas.openxmlformats.org/presentationml/2006/main">
  <p:tag name="KSO_WM_TEMPLATE_CATEGORY" val="custom"/>
  <p:tag name="KSO_WM_TEMPLATE_INDEX" val="20224446"/>
  <p:tag name="KSO_WM_UNIT_TEXT_FILL_FORE_SCHEMECOLOR_INDEX" val="13"/>
  <p:tag name="KSO_WM_UNIT_TEXT_FILL_FORE_SCHEMECOLOR_INDEX_BRIGHTNESS" val="0"/>
  <p:tag name="KSO_WM_UNIT_TEXT_FILL_TYPE" val="1"/>
</p:tagLst>
</file>

<file path=ppt/tags/tag153.xml><?xml version="1.0" encoding="utf-8"?>
<p:tagLst xmlns:p="http://schemas.openxmlformats.org/presentationml/2006/main">
  <p:tag name="KSO_WM_TEMPLATE_CATEGORY" val="custom"/>
  <p:tag name="KSO_WM_TEMPLATE_INDEX" val="20224446"/>
  <p:tag name="KSO_WM_UNIT_TEXT_FILL_FORE_SCHEMECOLOR_INDEX" val="13"/>
  <p:tag name="KSO_WM_UNIT_TEXT_FILL_FORE_SCHEMECOLOR_INDEX_BRIGHTNESS" val="0"/>
  <p:tag name="KSO_WM_UNIT_TEXT_FILL_TYPE" val="1"/>
</p:tagLst>
</file>

<file path=ppt/tags/tag15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5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5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57.xml><?xml version="1.0" encoding="utf-8"?>
<p:tagLst xmlns:p="http://schemas.openxmlformats.org/presentationml/2006/main">
  <p:tag name="KSO_WM_BEAUTIFY_FLAG" val="#wm#"/>
  <p:tag name="KSO_WM_CHIP_COLORING" val="1"/>
  <p:tag name="KSO_WM_TAG_VERSION" val="1.0"/>
  <p:tag name="KSO_WM_TEMPLATE_CATEGORY" val="custom"/>
  <p:tag name="KSO_WM_TEMPLATE_INDEX" val="20224446"/>
</p:tagLst>
</file>

<file path=ppt/tags/tag158.xml><?xml version="1.0" encoding="utf-8"?>
<p:tagLst xmlns:p="http://schemas.openxmlformats.org/presentationml/2006/main">
  <p:tag name="KSO_WM_ASSEMBLE_CHIP_INDEX" val="fc6e406bc91c4fcca68795cab46ed417"/>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6f6"/>
  <p:tag name="KSO_WM_TAG_VERSION" val="1.0"/>
  <p:tag name="KSO_WM_TEMPLATE_CATEGORY" val="chip"/>
  <p:tag name="KSO_WM_TEMPLATE_INDEX" val="20224446"/>
  <p:tag name="KSO_WM_UNIT_COMPATIBLE" val="0"/>
  <p:tag name="KSO_WM_UNIT_DEC_AREA_ID" val="664a6b4c86004c7f890e04d5150a61e9"/>
  <p:tag name="KSO_WM_UNIT_DEC_CHANGEPICRESERVED" val="1"/>
  <p:tag name="KSO_WM_UNIT_DEC_SUPPORTCHANGEPIC" val="0"/>
  <p:tag name="KSO_WM_UNIT_DIAGRAM_ISNUMVISUAL" val="0"/>
  <p:tag name="KSO_WM_UNIT_DIAGRAM_ISREFERUNIT" val="0"/>
  <p:tag name="KSO_WM_UNIT_HIGHLIGHT" val="0"/>
  <p:tag name="KSO_WM_UNIT_ID" val="chip20224446_16*i*1"/>
  <p:tag name="KSO_WM_UNIT_INDEX" val="1"/>
  <p:tag name="KSO_WM_UNIT_LAYERLEVEL" val="1"/>
  <p:tag name="KSO_WM_UNIT_SUBTYPE" val="v"/>
  <p:tag name="KSO_WM_UNIT_TYPE" val="i"/>
</p:tagLst>
</file>

<file path=ppt/tags/tag159.xml><?xml version="1.0" encoding="utf-8"?>
<p:tagLst xmlns:p="http://schemas.openxmlformats.org/presentationml/2006/main">
  <p:tag name="KSO_WM_ASSEMBLE_CHIP_INDEX" val="fea4cac0f1314431a3322caff151e1cb"/>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674"/>
  <p:tag name="KSO_WM_TAG_VERSION" val="1.0"/>
  <p:tag name="KSO_WM_TEMPLATE_CATEGORY" val="chip"/>
  <p:tag name="KSO_WM_TEMPLATE_INDEX" val="20224446"/>
  <p:tag name="KSO_WM_UNIT_DEC_AREA_ID" val="a2fa1263693a48b2beaa02525af92223"/>
  <p:tag name="KSO_WM_UNIT_DEC_CHANGEPICRESERVED" val="1"/>
  <p:tag name="KSO_WM_UNIT_DEC_SUPPORTCHANGEPIC" val="0"/>
  <p:tag name="KSO_WM_UNIT_ID" val="chip20224446_17*i*1"/>
  <p:tag name="KSO_WM_UNIT_INDEX" val="1"/>
  <p:tag name="KSO_WM_UNIT_SUBTYPE" val="u"/>
  <p:tag name="KSO_WM_UNIT_TYPE" val="i"/>
</p:tagLst>
</file>

<file path=ppt/tags/tag160.xml><?xml version="1.0" encoding="utf-8"?>
<p:tagLst xmlns:p="http://schemas.openxmlformats.org/presentationml/2006/main">
  <p:tag name="KSO_WM_ASSEMBLE_CHIP_INDEX" val="1d880191ffd94500ab14e607f79ae0d1"/>
  <p:tag name="KSO_WM_BEAUTIFY_FLAG" val="#wm#"/>
  <p:tag name="KSO_WM_CHIP_FILLAREA_FILL_RULE" val="{&quot;fill_align&quot;:&quot;lm&quot;,&quot;fill_effect&quot;:[],&quot;fill_mode&quot;:&quot;adaptive&quot;,&quot;sacle_strategy&quot;:&quot;stretch&quot;}"/>
  <p:tag name="KSO_WM_CHIP_GROUPID" val="62df5621f93cf73a8791dfa6"/>
  <p:tag name="KSO_WM_CHIP_XID" val="62df5666f93cf73a8791e5b7"/>
  <p:tag name="KSO_WM_TAG_VERSION" val="1.0"/>
  <p:tag name="KSO_WM_TEMPLATE_CATEGORY" val="chip"/>
  <p:tag name="KSO_WM_TEMPLATE_INDEX" val="20224446"/>
  <p:tag name="KSO_WM_UNIT_DEC_AREA_ID" val="5c8a6b26f1504068975c6ffe1bfa8b94"/>
  <p:tag name="KSO_WM_UNIT_DEC_CHANGEPICRESERVED" val="1"/>
  <p:tag name="KSO_WM_UNIT_DEC_SUPPORTCHANGEPIC" val="0"/>
  <p:tag name="KSO_WM_UNIT_ID" val="chip20224446_18*i*1"/>
  <p:tag name="KSO_WM_UNIT_INDEX" val="1"/>
  <p:tag name="KSO_WM_UNIT_SUBTYPE" val="t"/>
  <p:tag name="KSO_WM_UNIT_TYPE" val="i"/>
</p:tagLst>
</file>

<file path=ppt/tags/tag16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6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6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64.xml><?xml version="1.0" encoding="utf-8"?>
<p:tagLst xmlns:p="http://schemas.openxmlformats.org/presentationml/2006/main">
  <p:tag name="KSO_WM_ASSEMBLE_CHIP_INDEX" val="b5575c10121342bc8f0dcc296d277f35"/>
  <p:tag name="KSO_WM_BEAUTIFY_FLAG" val="#wm#"/>
  <p:tag name="KSO_WM_CHIP_FILLAREA_FILL_RULE" val="{&quot;fill_align&quot;:&quot;lb&quot;,&quot;fill_mode&quot;:&quot;adaptive&quot;,&quot;sacle_strategy&quot;:&quot;smart&quot;}"/>
  <p:tag name="KSO_WM_CHIP_GROUPID" val="619dee1756c5b5f57912a6e0"/>
  <p:tag name="KSO_WM_CHIP_XID" val="619dee1756c5b5f57912a6dd"/>
  <p:tag name="KSO_WM_TAG_VERSION" val="1.0"/>
  <p:tag name="KSO_WM_TEMPLATE_ASSEMBLE_GROUPID" val="62df5621f93cf73a8791dfa6"/>
  <p:tag name="KSO_WM_TEMPLATE_ASSEMBLE_XID" val="631aed6c2cedfa121b61d1e6"/>
  <p:tag name="KSO_WM_TEMPLATE_CATEGORY" val="custom"/>
  <p:tag name="KSO_WM_TEMPLATE_INDEX" val="20224446"/>
  <p:tag name="KSO_WM_UNIT_BLOCK" val="0"/>
  <p:tag name="KSO_WM_UNIT_COMPATIBLE" val="0"/>
  <p:tag name="KSO_WM_UNIT_DEC_AREA_ID" val="8b36e8ada05a4f1fb335597ad103b612"/>
  <p:tag name="KSO_WM_UNIT_DEFAULT_FONT" val="14;14;2"/>
  <p:tag name="KSO_WM_UNIT_DIAGRAM_ISNUMVISUAL" val="0"/>
  <p:tag name="KSO_WM_UNIT_DIAGRAM_ISREFERUNIT" val="0"/>
  <p:tag name="KSO_WM_UNIT_HIGHLIGHT" val="0"/>
  <p:tag name="KSO_WM_UNIT_ID" val="custom20224446_1*f*1"/>
  <p:tag name="KSO_WM_UNIT_INDEX" val="1"/>
  <p:tag name="KSO_WM_UNIT_LAYERLEVEL" val="1"/>
  <p:tag name="KSO_WM_UNIT_NOCLEAR" val="0"/>
  <p:tag name="KSO_WM_UNIT_PRESET_TEXT" val="单击此处添加正文，文字是您思想的提炼，请言简意赅地阐述您的观点。"/>
  <p:tag name="KSO_WM_UNIT_SUBTYPE" val="a"/>
  <p:tag name="KSO_WM_UNIT_TEXT_FILL_FORE_SCHEMECOLOR_INDEX" val="13"/>
  <p:tag name="KSO_WM_UNIT_TEXT_FILL_FORE_SCHEMECOLOR_INDEX_BRIGHTNESS" val="0.15"/>
  <p:tag name="KSO_WM_UNIT_TEXT_FILL_TYPE" val="1"/>
  <p:tag name="KSO_WM_UNIT_TYPE" val="f"/>
  <p:tag name="KSO_WM_UNIT_VALUE" val="52"/>
</p:tagLst>
</file>

<file path=ppt/tags/tag165.xml><?xml version="1.0" encoding="utf-8"?>
<p:tagLst xmlns:p="http://schemas.openxmlformats.org/presentationml/2006/main">
  <p:tag name="KSO_WM_ASSEMBLE_CHIP_INDEX" val="b5575c10121342bc8f0dcc296d277f35"/>
  <p:tag name="KSO_WM_BEAUTIFY_FLAG" val="#wm#"/>
  <p:tag name="KSO_WM_CHIP_FILLAREA_FILL_RULE" val="{&quot;fill_align&quot;:&quot;lb&quot;,&quot;fill_mode&quot;:&quot;adaptive&quot;,&quot;sacle_strategy&quot;:&quot;smart&quot;}"/>
  <p:tag name="KSO_WM_CHIP_GROUPID" val="619dee1756c5b5f57912a6e0"/>
  <p:tag name="KSO_WM_CHIP_XID" val="619dee1756c5b5f57912a6dd"/>
  <p:tag name="KSO_WM_TAG_VERSION" val="1.0"/>
  <p:tag name="KSO_WM_TEMPLATE_ASSEMBLE_GROUPID" val="62df5621f93cf73a8791dfa6"/>
  <p:tag name="KSO_WM_TEMPLATE_ASSEMBLE_XID" val="631aed6c2cedfa121b61d1e6"/>
  <p:tag name="KSO_WM_TEMPLATE_CATEGORY" val="custom"/>
  <p:tag name="KSO_WM_TEMPLATE_INDEX" val="20224446"/>
  <p:tag name="KSO_WM_UNIT_BLOCK" val="0"/>
  <p:tag name="KSO_WM_UNIT_COMPATIBLE" val="0"/>
  <p:tag name="KSO_WM_UNIT_DEC_AREA_ID" val="cb7df9eda44c4a1fbbf470b84c06bcc2"/>
  <p:tag name="KSO_WM_UNIT_DEFAULT_FONT" val="44;48;2"/>
  <p:tag name="KSO_WM_UNIT_DIAGRAM_ISNUMVISUAL" val="0"/>
  <p:tag name="KSO_WM_UNIT_DIAGRAM_ISREFERUNIT" val="0"/>
  <p:tag name="KSO_WM_UNIT_HIGHLIGHT" val="0"/>
  <p:tag name="KSO_WM_UNIT_ID" val="custom20224446_1*a*1"/>
  <p:tag name="KSO_WM_UNIT_INDEX" val="1"/>
  <p:tag name="KSO_WM_UNIT_ISCONTENTSTITLE" val="0"/>
  <p:tag name="KSO_WM_UNIT_ISNUMDGMTITLE" val="0"/>
  <p:tag name="KSO_WM_UNIT_LAYERLEVEL" val="1"/>
  <p:tag name="KSO_WM_UNIT_NOCLEAR" val="0"/>
  <p:tag name="KSO_WM_UNIT_PRESET_TEXT" val="扁平风疫情科普"/>
  <p:tag name="KSO_WM_UNIT_TEXT_FILL_FORE_SCHEMECOLOR_INDEX" val="5"/>
  <p:tag name="KSO_WM_UNIT_TEXT_FILL_FORE_SCHEMECOLOR_INDEX_BRIGHTNESS" val="-0.5"/>
  <p:tag name="KSO_WM_UNIT_TEXT_FILL_TYPE" val="1"/>
  <p:tag name="KSO_WM_UNIT_TYPE" val="a"/>
  <p:tag name="KSO_WM_UNIT_VALUE" val="10"/>
</p:tagLst>
</file>

<file path=ppt/tags/tag166.xml><?xml version="1.0" encoding="utf-8"?>
<p:tagLst xmlns:p="http://schemas.openxmlformats.org/presentationml/2006/main">
  <p:tag name="KSO_WM_ASSEMBLE_CHIP_INDEX" val="b5575c10121342bc8f0dcc296d277f35"/>
  <p:tag name="KSO_WM_BEAUTIFY_FLAG" val="#wm#"/>
  <p:tag name="KSO_WM_CHIP_FILLAREA_FILL_RULE" val="{&quot;fill_align&quot;:&quot;lb&quot;,&quot;fill_mode&quot;:&quot;adaptive&quot;,&quot;sacle_strategy&quot;:&quot;smart&quot;}"/>
  <p:tag name="KSO_WM_CHIP_GROUPID" val="619dee1756c5b5f57912a6e0"/>
  <p:tag name="KSO_WM_CHIP_XID" val="619dee1756c5b5f57912a6dd"/>
  <p:tag name="KSO_WM_TAG_VERSION" val="1.0"/>
  <p:tag name="KSO_WM_TEMPLATE_ASSEMBLE_GROUPID" val="62df5621f93cf73a8791dfa6"/>
  <p:tag name="KSO_WM_TEMPLATE_ASSEMBLE_XID" val="631aed6c2cedfa121b61d1e6"/>
  <p:tag name="KSO_WM_TEMPLATE_CATEGORY" val="custom"/>
  <p:tag name="KSO_WM_TEMPLATE_INDEX" val="20224446"/>
  <p:tag name="KSO_WM_UNIT_BLOCK" val="0"/>
  <p:tag name="KSO_WM_UNIT_COMPATIBLE" val="0"/>
  <p:tag name="KSO_WM_UNIT_DEC_AREA_ID" val="ffffd0c7b6a8408db7759dce36f42971"/>
  <p:tag name="KSO_WM_UNIT_DEFAULT_FONT" val="30;32;2"/>
  <p:tag name="KSO_WM_UNIT_DIAGRAM_ISNUMVISUAL" val="0"/>
  <p:tag name="KSO_WM_UNIT_DIAGRAM_ISREFERUNIT" val="0"/>
  <p:tag name="KSO_WM_UNIT_HIGHLIGHT" val="0"/>
  <p:tag name="KSO_WM_UNIT_ID" val="custom20224446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14"/>
</p:tagLst>
</file>

<file path=ppt/tags/tag167.xml><?xml version="1.0" encoding="utf-8"?>
<p:tagLst xmlns:p="http://schemas.openxmlformats.org/presentationml/2006/main">
  <p:tag name="KSO_WM_ASSEMBLE_CHIP_INDEX" val="b5575c10121342bc8f0dcc296d277f35"/>
  <p:tag name="KSO_WM_BEAUTIFY_FLAG" val="#wm#"/>
  <p:tag name="KSO_WM_CHIP_FILLAREA_FILL_RULE" val="{&quot;fill_align&quot;:&quot;lb&quot;,&quot;fill_mode&quot;:&quot;adaptive&quot;,&quot;sacle_strategy&quot;:&quot;smart&quot;}"/>
  <p:tag name="KSO_WM_CHIP_GROUPID" val="619dee1756c5b5f57912a6e0"/>
  <p:tag name="KSO_WM_CHIP_XID" val="619dee1756c5b5f57912a6dd"/>
  <p:tag name="KSO_WM_TAG_VERSION" val="1.0"/>
  <p:tag name="KSO_WM_TEMPLATE_ASSEMBLE_GROUPID" val="62df5621f93cf73a8791dfa6"/>
  <p:tag name="KSO_WM_TEMPLATE_ASSEMBLE_XID" val="631aed6c2cedfa121b61d1e6"/>
  <p:tag name="KSO_WM_TEMPLATE_CATEGORY" val="custom"/>
  <p:tag name="KSO_WM_TEMPLATE_INDEX" val="20224446"/>
  <p:tag name="KSO_WM_UNIT_BLOCK" val="0"/>
  <p:tag name="KSO_WM_UNIT_COMPATIBLE" val="0"/>
  <p:tag name="KSO_WM_UNIT_DEC_AREA_ID" val="cde127133366460e90997e10e86d1493"/>
  <p:tag name="KSO_WM_UNIT_DEFAULT_FONT" val="54;56;2"/>
  <p:tag name="KSO_WM_UNIT_DIAGRAM_ISNUMVISUAL" val="0"/>
  <p:tag name="KSO_WM_UNIT_DIAGRAM_ISREFERUNIT" val="0"/>
  <p:tag name="KSO_WM_UNIT_HIGHLIGHT" val="0"/>
  <p:tag name="KSO_WM_UNIT_ID" val="custom20224446_1*f*2"/>
  <p:tag name="KSO_WM_UNIT_INDEX" val="2"/>
  <p:tag name="KSO_WM_UNIT_LAYERLEVEL" val="1"/>
  <p:tag name="KSO_WM_UNIT_NOCLEAR" val="0"/>
  <p:tag name="KSO_WM_UNIT_PRESET_TEXT" val="202X"/>
  <p:tag name="KSO_WM_UNIT_SUBTYPE" val="a"/>
  <p:tag name="KSO_WM_UNIT_TEXT_FILL_FORE_SCHEMECOLOR_INDEX" val="13"/>
  <p:tag name="KSO_WM_UNIT_TEXT_FILL_FORE_SCHEMECOLOR_INDEX_BRIGHTNESS" val="0.15"/>
  <p:tag name="KSO_WM_UNIT_TEXT_FILL_TYPE" val="1"/>
  <p:tag name="KSO_WM_UNIT_TYPE" val="f"/>
  <p:tag name="KSO_WM_UNIT_VALUE" val="4"/>
</p:tagLst>
</file>

<file path=ppt/tags/tag168.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169.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170.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17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6.xml><?xml version="1.0" encoding="utf-8"?>
<p:tagLst xmlns:p="http://schemas.openxmlformats.org/presentationml/2006/main">
  <p:tag name="KSO_WM_ASSEMBLE_CHIP_INDEX" val="214d3f84ce054c28bd8d14ece41e1b12"/>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4dd"/>
  <p:tag name="KSO_WM_TAG_VERSION" val="1.0"/>
  <p:tag name="KSO_WM_TEMPLATE_CATEGORY" val="chip"/>
  <p:tag name="KSO_WM_TEMPLATE_INDEX" val="20224446"/>
  <p:tag name="KSO_WM_UNIT_COMPATIBLE" val="0"/>
  <p:tag name="KSO_WM_UNIT_DEC_AREA_ID" val="ed2c25573b2f4414a7c9308542fbc465"/>
  <p:tag name="KSO_WM_UNIT_DEC_CHANGEPICRESERVED" val="1"/>
  <p:tag name="KSO_WM_UNIT_DEC_SUPPORTCHANGEPIC" val="0"/>
  <p:tag name="KSO_WM_UNIT_DIAGRAM_ISNUMVISUAL" val="0"/>
  <p:tag name="KSO_WM_UNIT_DIAGRAM_ISREFERUNIT" val="0"/>
  <p:tag name="KSO_WM_UNIT_HIGHLIGHT" val="0"/>
  <p:tag name="KSO_WM_UNIT_ID" val="chip20224446_6*i*1"/>
  <p:tag name="KSO_WM_UNIT_INDEX" val="1"/>
  <p:tag name="KSO_WM_UNIT_LAYERLEVEL" val="1"/>
  <p:tag name="KSO_WM_UNIT_SUBTYPE" val="v"/>
  <p:tag name="KSO_WM_UNIT_TEXT_FILL_FORE_SCHEMECOLOR_INDEX" val="2"/>
  <p:tag name="KSO_WM_UNIT_TEXT_FILL_FORE_SCHEMECOLOR_INDEX_BRIGHTNESS" val="0"/>
  <p:tag name="KSO_WM_UNIT_TEXT_FILL_TYPE" val="1"/>
  <p:tag name="KSO_WM_UNIT_TYPE" val="i"/>
</p:tagLst>
</file>

<file path=ppt/tags/tag177.xml><?xml version="1.0" encoding="utf-8"?>
<p:tagLst xmlns:p="http://schemas.openxmlformats.org/presentationml/2006/main">
  <p:tag name="KSO_WM_ASSEMBLE_CHIP_INDEX" val="ec74b9bddf9b4e82a07edc0fa691bf72"/>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48e"/>
  <p:tag name="KSO_WM_TAG_VERSION" val="1.0"/>
  <p:tag name="KSO_WM_TEMPLATE_CATEGORY" val="chip"/>
  <p:tag name="KSO_WM_TEMPLATE_INDEX" val="20224446"/>
  <p:tag name="KSO_WM_UNIT_DEC_AREA_ID" val="a31a80f99bed4897aa0e9aa095644812"/>
  <p:tag name="KSO_WM_UNIT_DEC_CHANGEPICRESERVED" val="1"/>
  <p:tag name="KSO_WM_UNIT_DEC_SUPPORTCHANGEPIC" val="0"/>
  <p:tag name="KSO_WM_UNIT_ID" val="chip20224446_7*i*1"/>
  <p:tag name="KSO_WM_UNIT_INDEX" val="1"/>
  <p:tag name="KSO_WM_UNIT_SUBTYPE" val="r"/>
  <p:tag name="KSO_WM_UNIT_TYPE" val="i"/>
</p:tagLst>
</file>

<file path=ppt/tags/tag178.xml><?xml version="1.0" encoding="utf-8"?>
<p:tagLst xmlns:p="http://schemas.openxmlformats.org/presentationml/2006/main">
  <p:tag name="KSO_WM_ASSEMBLE_CHIP_INDEX" val="a625d714f9524424ae8fbf86dc28b358"/>
  <p:tag name="KSO_WM_BEAUTIFY_FLAG" val="#wm#"/>
  <p:tag name="KSO_WM_CHIP_FILLAREA_FILL_RULE" val="{&quot;fill_align&quot;:&quot;lm&quot;,&quot;fill_effect&quot;:[],&quot;fill_mode&quot;:&quot;adaptive&quot;,&quot;sacle_strategy&quot;:&quot;stretch&quot;}"/>
  <p:tag name="KSO_WM_CHIP_GROUPID" val="62df5621f93cf73a8791dfa6"/>
  <p:tag name="KSO_WM_CHIP_XID" val="62df5666f93cf73a8791e400"/>
  <p:tag name="KSO_WM_TAG_VERSION" val="1.0"/>
  <p:tag name="KSO_WM_TEMPLATE_CATEGORY" val="chip"/>
  <p:tag name="KSO_WM_TEMPLATE_INDEX" val="20224446"/>
  <p:tag name="KSO_WM_UNIT_DEC_AREA_ID" val="b3bcf7ebca5d4ca2b50cb99ada59c49b"/>
  <p:tag name="KSO_WM_UNIT_DEC_CHANGEPICRESERVED" val="1"/>
  <p:tag name="KSO_WM_UNIT_DEC_SUPPORTCHANGEPIC" val="0"/>
  <p:tag name="KSO_WM_UNIT_ID" val="chip20224446_8*i*1"/>
  <p:tag name="KSO_WM_UNIT_INDEX" val="1"/>
  <p:tag name="KSO_WM_UNIT_SUBTYPE" val="t"/>
  <p:tag name="KSO_WM_UNIT_TYPE" val="i"/>
</p:tagLst>
</file>

<file path=ppt/tags/tag17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2.xml><?xml version="1.0" encoding="utf-8"?>
<p:tagLst xmlns:p="http://schemas.openxmlformats.org/presentationml/2006/main">
  <p:tag name="KSO_WM_ASSEMBLE_CHIP_INDEX" val="3bbcb9bc3fd8460db1816ec8232865bb"/>
  <p:tag name="KSO_WM_BEAUTIFY_FLAG" val="#wm#"/>
  <p:tag name="KSO_WM_CHIP_FILLAREA_FILL_RULE" val="{&quot;fill_align&quot;:&quot;lm&quot;,&quot;fill_mode&quot;:&quot;adaptive&quot;,&quot;sacle_strategy&quot;:&quot;smart&quot;}"/>
  <p:tag name="KSO_WM_CHIP_GROUPID" val="619e075d56c5b5f57912a93d"/>
  <p:tag name="KSO_WM_CHIP_XID" val="619e075d56c5b5f57912a939"/>
  <p:tag name="KSO_WM_TAG_VERSION" val="1.0"/>
  <p:tag name="KSO_WM_TEMPLATE_ASSEMBLE_GROUPID" val="62df5621f93cf73a8791dfa6"/>
  <p:tag name="KSO_WM_TEMPLATE_ASSEMBLE_XID" val="631aed6c2cedfa121b61d107"/>
  <p:tag name="KSO_WM_TEMPLATE_CATEGORY" val="custom"/>
  <p:tag name="KSO_WM_TEMPLATE_INDEX" val="20224446"/>
  <p:tag name="KSO_WM_UNIT_BLOCK" val="0"/>
  <p:tag name="KSO_WM_UNIT_COMPATIBLE" val="0"/>
  <p:tag name="KSO_WM_UNIT_DEC_AREA_ID" val="796c43791119488d92ee38a81599ce9c"/>
  <p:tag name="KSO_WM_UNIT_DEC_CHANGEPICRESERVED" val="0"/>
  <p:tag name="KSO_WM_UNIT_DEC_SUPPORTCHANGEPIC" val="0"/>
  <p:tag name="KSO_WM_UNIT_DECORATE_INFO" val="{&quot;DecorateInfoH&quot;:{&quot;IsAbs&quot;:false},&quot;DecorateInfoW&quot;:{&quot;IsAbs&quot;:false},&quot;DecorateInfoX&quot;:{&quot;IsAbs&quot;:false,&quot;Pos&quot;:1},&quot;DecorateInfoY&quot;:{&quot;IsAbs&quot;:false,&quot;Pos&quot;:2},&quot;ReferentInfo&quot;:{&quot;Id&quot;:&quot;6065bbc62d864c4b82a82ba758a63794&quot;,&quot;X&quot;:{&quot;Pos&quot;:1},&quot;Y&quot;:{&quot;Pos&quot;:0}},&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custom20224446_1*i*3"/>
  <p:tag name="KSO_WM_UNIT_INDEX" val="3"/>
  <p:tag name="KSO_WM_UNIT_LAYERLEVEL" val="1"/>
  <p:tag name="KSO_WM_UNIT_SM_LIMIT_TYPE" val="0"/>
  <p:tag name="KSO_WM_UNIT_TEXT_FILL_FORE_SCHEMECOLOR_INDEX" val="2"/>
  <p:tag name="KSO_WM_UNIT_TEXT_FILL_FORE_SCHEMECOLOR_INDEX_BRIGHTNESS" val="0"/>
  <p:tag name="KSO_WM_UNIT_TEXT_FILL_TYPE" val="1"/>
  <p:tag name="KSO_WM_UNIT_TYPE" val="i"/>
  <p:tag name="KSO_WM_UNIT_VALUE" val="4"/>
</p:tagLst>
</file>

<file path=ppt/tags/tag183.xml><?xml version="1.0" encoding="utf-8"?>
<p:tagLst xmlns:p="http://schemas.openxmlformats.org/presentationml/2006/main">
  <p:tag name="KSO_WM_ASSEMBLE_CHIP_INDEX" val="3bbcb9bc3fd8460db1816ec8232865bb"/>
  <p:tag name="KSO_WM_BEAUTIFY_FLAG" val="#wm#"/>
  <p:tag name="KSO_WM_CHIP_FILLAREA_FILL_RULE" val="{&quot;fill_align&quot;:&quot;lm&quot;,&quot;fill_mode&quot;:&quot;adaptive&quot;,&quot;sacle_strategy&quot;:&quot;smart&quot;}"/>
  <p:tag name="KSO_WM_CHIP_GROUPID" val="619e075d56c5b5f57912a93d"/>
  <p:tag name="KSO_WM_CHIP_XID" val="619e075d56c5b5f57912a939"/>
  <p:tag name="KSO_WM_TAG_VERSION" val="1.0"/>
  <p:tag name="KSO_WM_TEMPLATE_ASSEMBLE_GROUPID" val="62df5621f93cf73a8791dfa6"/>
  <p:tag name="KSO_WM_TEMPLATE_ASSEMBLE_XID" val="631aed6c2cedfa121b61d107"/>
  <p:tag name="KSO_WM_TEMPLATE_CATEGORY" val="custom"/>
  <p:tag name="KSO_WM_TEMPLATE_INDEX" val="20224446"/>
  <p:tag name="KSO_WM_UNIT_BLOCK" val="0"/>
  <p:tag name="KSO_WM_UNIT_COMPATIBLE" val="0"/>
  <p:tag name="KSO_WM_UNIT_DEC_AREA_ID" val="b408b32bcb3b440d967af112683a7e89"/>
  <p:tag name="KSO_WM_UNIT_DEC_CHANGEPICRESERVED" val="0"/>
  <p:tag name="KSO_WM_UNIT_DEC_SUPPORTCHANGEPIC" val="0"/>
  <p:tag name="KSO_WM_UNIT_DECORATE_INFO" val="{&quot;DecorateInfoH&quot;:{&quot;IsAbs&quot;:false},&quot;DecorateInfoW&quot;:{&quot;IsAbs&quot;:false},&quot;DecorateInfoX&quot;:{&quot;IsAbs&quot;:false,&quot;Pos&quot;:1},&quot;DecorateInfoY&quot;:{&quot;IsAbs&quot;:false,&quot;Pos&quot;:2},&quot;ReferentInfo&quot;:{&quot;Id&quot;:&quot;6065bbc62d864c4b82a82ba758a63794&quot;,&quot;X&quot;:{&quot;Pos&quot;:1},&quot;Y&quot;:{&quot;Pos&quot;:0}},&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custom20224446_1*i*2"/>
  <p:tag name="KSO_WM_UNIT_INDEX" val="2"/>
  <p:tag name="KSO_WM_UNIT_LAYERLEVEL" val="1"/>
  <p:tag name="KSO_WM_UNIT_SM_LIMIT_TYPE" val="0"/>
  <p:tag name="KSO_WM_UNIT_TEXT_FILL_FORE_SCHEMECOLOR_INDEX" val="2"/>
  <p:tag name="KSO_WM_UNIT_TEXT_FILL_FORE_SCHEMECOLOR_INDEX_BRIGHTNESS" val="0"/>
  <p:tag name="KSO_WM_UNIT_TEXT_FILL_TYPE" val="1"/>
  <p:tag name="KSO_WM_UNIT_TYPE" val="i"/>
  <p:tag name="KSO_WM_UNIT_VALUE" val="4"/>
</p:tagLst>
</file>

<file path=ppt/tags/tag184.xml><?xml version="1.0" encoding="utf-8"?>
<p:tagLst xmlns:p="http://schemas.openxmlformats.org/presentationml/2006/main">
  <p:tag name="KSO_WM_ASSEMBLE_CHIP_INDEX" val="3bbcb9bc3fd8460db1816ec8232865bb"/>
  <p:tag name="KSO_WM_BEAUTIFY_FLAG" val="#wm#"/>
  <p:tag name="KSO_WM_CHIP_FILLAREA_FILL_RULE" val="{&quot;fill_align&quot;:&quot;lm&quot;,&quot;fill_mode&quot;:&quot;adaptive&quot;,&quot;sacle_strategy&quot;:&quot;smart&quot;}"/>
  <p:tag name="KSO_WM_CHIP_GROUPID" val="619e075d56c5b5f57912a93d"/>
  <p:tag name="KSO_WM_CHIP_XID" val="619e075d56c5b5f57912a939"/>
  <p:tag name="KSO_WM_TAG_VERSION" val="1.0"/>
  <p:tag name="KSO_WM_TEMPLATE_ASSEMBLE_GROUPID" val="62df5621f93cf73a8791dfa6"/>
  <p:tag name="KSO_WM_TEMPLATE_ASSEMBLE_XID" val="631aed6c2cedfa121b61d107"/>
  <p:tag name="KSO_WM_TEMPLATE_CATEGORY" val="custom"/>
  <p:tag name="KSO_WM_TEMPLATE_INDEX" val="20224446"/>
  <p:tag name="KSO_WM_UNIT_BLOCK" val="0"/>
  <p:tag name="KSO_WM_UNIT_COMPATIBLE" val="0"/>
  <p:tag name="KSO_WM_UNIT_DEC_AREA_ID" val="e5710974b66d4ec3ad4d24ad51016a5d"/>
  <p:tag name="KSO_WM_UNIT_DEC_CHANGEPICRESERVED" val="0"/>
  <p:tag name="KSO_WM_UNIT_DEC_SUPPORTCHANGEPIC" val="0"/>
  <p:tag name="KSO_WM_UNIT_DECORATE_INFO" val="{&quot;DecorateInfoH&quot;:{&quot;IsAbs&quot;:false},&quot;DecorateInfoW&quot;:{&quot;IsAbs&quot;:false},&quot;DecorateInfoX&quot;:{&quot;IsAbs&quot;:false,&quot;Pos&quot;:1},&quot;DecorateInfoY&quot;:{&quot;IsAbs&quot;:false,&quot;Pos&quot;:2},&quot;ReferentInfo&quot;:{&quot;Id&quot;:&quot;6065bbc62d864c4b82a82ba758a63794&quot;,&quot;X&quot;:{&quot;Pos&quot;:1},&quot;Y&quot;:{&quot;Pos&quot;:0}},&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custom20224446_1*i*1"/>
  <p:tag name="KSO_WM_UNIT_INDEX" val="1"/>
  <p:tag name="KSO_WM_UNIT_LAYERLEVEL" val="1"/>
  <p:tag name="KSO_WM_UNIT_SM_LIMIT_TYPE" val="0"/>
  <p:tag name="KSO_WM_UNIT_TEXT_FILL_FORE_SCHEMECOLOR_INDEX" val="2"/>
  <p:tag name="KSO_WM_UNIT_TEXT_FILL_FORE_SCHEMECOLOR_INDEX_BRIGHTNESS" val="0"/>
  <p:tag name="KSO_WM_UNIT_TEXT_FILL_TYPE" val="1"/>
  <p:tag name="KSO_WM_UNIT_TYPE" val="i"/>
  <p:tag name="KSO_WM_UNIT_VALUE" val="4"/>
</p:tagLst>
</file>

<file path=ppt/tags/tag185.xml><?xml version="1.0" encoding="utf-8"?>
<p:tagLst xmlns:p="http://schemas.openxmlformats.org/presentationml/2006/main">
  <p:tag name="KSO_WM_ASSEMBLE_CHIP_INDEX" val="3bbcb9bc3fd8460db1816ec8232865bb"/>
  <p:tag name="KSO_WM_BEAUTIFY_FLAG" val="#wm#"/>
  <p:tag name="KSO_WM_CHIP_FILLAREA_FILL_RULE" val="{&quot;fill_align&quot;:&quot;lm&quot;,&quot;fill_mode&quot;:&quot;adaptive&quot;,&quot;sacle_strategy&quot;:&quot;smart&quot;}"/>
  <p:tag name="KSO_WM_CHIP_GROUPID" val="619e075d56c5b5f57912a93d"/>
  <p:tag name="KSO_WM_CHIP_XID" val="619e075d56c5b5f57912a939"/>
  <p:tag name="KSO_WM_TAG_VERSION" val="1.0"/>
  <p:tag name="KSO_WM_TEMPLATE_ASSEMBLE_GROUPID" val="62df5621f93cf73a8791dfa6"/>
  <p:tag name="KSO_WM_TEMPLATE_ASSEMBLE_XID" val="631aed6c2cedfa121b61d107"/>
  <p:tag name="KSO_WM_TEMPLATE_CATEGORY" val="custom"/>
  <p:tag name="KSO_WM_TEMPLATE_INDEX" val="20224446"/>
  <p:tag name="KSO_WM_UNIT_BLOCK" val="0"/>
  <p:tag name="KSO_WM_UNIT_COMPATIBLE" val="0"/>
  <p:tag name="KSO_WM_UNIT_DEC_AREA_ID" val="6065bbc62d864c4b82a82ba758a63794"/>
  <p:tag name="KSO_WM_UNIT_DEFAULT_FONT" val="14;16;2"/>
  <p:tag name="KSO_WM_UNIT_DIAGRAM_ISNUMVISUAL" val="0"/>
  <p:tag name="KSO_WM_UNIT_DIAGRAM_ISREFERUNIT" val="0"/>
  <p:tag name="KSO_WM_UNIT_HIGHLIGHT" val="0"/>
  <p:tag name="KSO_WM_UNIT_ID" val="custom20224446_1*f*1"/>
  <p:tag name="KSO_WM_UNIT_INDEX" val="1"/>
  <p:tag name="KSO_WM_UNIT_LAYERLEVEL" val="1"/>
  <p:tag name="KSO_WM_UNIT_NOCLEAR" val="0"/>
  <p:tag name="KSO_WM_UNIT_PRESET_TEXT" val="点击此处添加正文"/>
  <p:tag name="KSO_WM_UNIT_SUBTYPE" val="a"/>
  <p:tag name="KSO_WM_UNIT_TEXT_FILL_FORE_SCHEMECOLOR_INDEX" val="13"/>
  <p:tag name="KSO_WM_UNIT_TEXT_FILL_FORE_SCHEMECOLOR_INDEX_BRIGHTNESS" val="0.15"/>
  <p:tag name="KSO_WM_UNIT_TEXT_FILL_TYPE" val="1"/>
  <p:tag name="KSO_WM_UNIT_TYPE" val="f"/>
  <p:tag name="KSO_WM_UNIT_VALUE" val="40"/>
</p:tagLst>
</file>

<file path=ppt/tags/tag186.xml><?xml version="1.0" encoding="utf-8"?>
<p:tagLst xmlns:p="http://schemas.openxmlformats.org/presentationml/2006/main">
  <p:tag name="KSO_WM_ASSEMBLE_CHIP_INDEX" val="3bbcb9bc3fd8460db1816ec8232865bb"/>
  <p:tag name="KSO_WM_BEAUTIFY_FLAG" val="#wm#"/>
  <p:tag name="KSO_WM_CHIP_FILLAREA_FILL_RULE" val="{&quot;fill_align&quot;:&quot;lm&quot;,&quot;fill_mode&quot;:&quot;adaptive&quot;,&quot;sacle_strategy&quot;:&quot;smart&quot;}"/>
  <p:tag name="KSO_WM_CHIP_GROUPID" val="619e075d56c5b5f57912a93d"/>
  <p:tag name="KSO_WM_CHIP_XID" val="619e075d56c5b5f57912a939"/>
  <p:tag name="KSO_WM_TAG_VERSION" val="1.0"/>
  <p:tag name="KSO_WM_TEMPLATE_ASSEMBLE_GROUPID" val="62df5621f93cf73a8791dfa6"/>
  <p:tag name="KSO_WM_TEMPLATE_ASSEMBLE_XID" val="631aed6c2cedfa121b61d107"/>
  <p:tag name="KSO_WM_TEMPLATE_CATEGORY" val="custom"/>
  <p:tag name="KSO_WM_TEMPLATE_INDEX" val="20224446"/>
  <p:tag name="KSO_WM_UNIT_BLOCK" val="0"/>
  <p:tag name="KSO_WM_UNIT_COMPATIBLE" val="0"/>
  <p:tag name="KSO_WM_UNIT_DEC_AREA_ID" val="cc53ce182277407794859855d50bd494"/>
  <p:tag name="KSO_WM_UNIT_DEFAULT_FONT" val="24;26;2"/>
  <p:tag name="KSO_WM_UNIT_DIAGRAM_ISNUMVISUAL" val="0"/>
  <p:tag name="KSO_WM_UNIT_DIAGRAM_ISREFERUNIT" val="0"/>
  <p:tag name="KSO_WM_UNIT_HIGHLIGHT" val="0"/>
  <p:tag name="KSO_WM_UNIT_ID" val="custom20224446_1*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13"/>
  <p:tag name="KSO_WM_UNIT_TEXT_FILL_FORE_SCHEMECOLOR_INDEX_BRIGHTNESS" val="0.15"/>
  <p:tag name="KSO_WM_UNIT_TEXT_FILL_TYPE" val="1"/>
  <p:tag name="KSO_WM_UNIT_TYPE" val="a"/>
  <p:tag name="KSO_WM_UNIT_VALUE" val="20"/>
</p:tagLst>
</file>

<file path=ppt/tags/tag187.xml><?xml version="1.0" encoding="utf-8"?>
<p:tagLst xmlns:p="http://schemas.openxmlformats.org/presentationml/2006/main">
  <p:tag name="KSO_WM_ASSEMBLE_CHIP_INDEX" val="3bbcb9bc3fd8460db1816ec8232865bb"/>
  <p:tag name="KSO_WM_BEAUTIFY_FLAG" val="#wm#"/>
  <p:tag name="KSO_WM_CHIP_FILLAREA_FILL_RULE" val="{&quot;fill_align&quot;:&quot;lm&quot;,&quot;fill_mode&quot;:&quot;adaptive&quot;,&quot;sacle_strategy&quot;:&quot;smart&quot;}"/>
  <p:tag name="KSO_WM_CHIP_GROUPID" val="619e075d56c5b5f57912a93d"/>
  <p:tag name="KSO_WM_CHIP_XID" val="619e075d56c5b5f57912a939"/>
  <p:tag name="KSO_WM_TAG_VERSION" val="1.0"/>
  <p:tag name="KSO_WM_TEMPLATE_ASSEMBLE_GROUPID" val="62df5621f93cf73a8791dfa6"/>
  <p:tag name="KSO_WM_TEMPLATE_ASSEMBLE_XID" val="631aed6c2cedfa121b61d107"/>
  <p:tag name="KSO_WM_TEMPLATE_CATEGORY" val="custom"/>
  <p:tag name="KSO_WM_TEMPLATE_INDEX" val="20224446"/>
  <p:tag name="KSO_WM_UNIT_BLOCK" val="0"/>
  <p:tag name="KSO_WM_UNIT_COMPATIBLE" val="0"/>
  <p:tag name="KSO_WM_UNIT_DEC_AREA_ID" val="fab3f36823384ecb9d54806a8e8fdeb3"/>
  <p:tag name="KSO_WM_UNIT_DEFAULT_FONT" val="14;16;2"/>
  <p:tag name="KSO_WM_UNIT_DIAGRAM_ISNUMVISUAL" val="0"/>
  <p:tag name="KSO_WM_UNIT_DIAGRAM_ISREFERUNIT" val="0"/>
  <p:tag name="KSO_WM_UNIT_HIGHLIGHT" val="0"/>
  <p:tag name="KSO_WM_UNIT_ID" val="custom20224446_1*f*2"/>
  <p:tag name="KSO_WM_UNIT_INDEX" val="2"/>
  <p:tag name="KSO_WM_UNIT_LAYERLEVEL" val="1"/>
  <p:tag name="KSO_WM_UNIT_NOCLEAR" val="0"/>
  <p:tag name="KSO_WM_UNIT_PRESET_TEXT" val="点击此处添加正文，文字是您思想的提炼。"/>
  <p:tag name="KSO_WM_UNIT_SUBTYPE" val="a"/>
  <p:tag name="KSO_WM_UNIT_TEXT_FILL_FORE_SCHEMECOLOR_INDEX" val="13"/>
  <p:tag name="KSO_WM_UNIT_TEXT_FILL_FORE_SCHEMECOLOR_INDEX_BRIGHTNESS" val="0.15"/>
  <p:tag name="KSO_WM_UNIT_TEXT_FILL_TYPE" val="1"/>
  <p:tag name="KSO_WM_UNIT_TYPE" val="f"/>
  <p:tag name="KSO_WM_UNIT_VALUE" val="75"/>
</p:tagLst>
</file>

<file path=ppt/tags/tag188.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189.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190.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19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9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9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9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9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9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97.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198.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199.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20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0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0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0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0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0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0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0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08.xml><?xml version="1.0" encoding="utf-8"?>
<p:tagLst xmlns:p="http://schemas.openxmlformats.org/presentationml/2006/main">
  <p:tag name="KSO_WM_ASSEMBLE_CHIP_INDEX" val="772aa72c98cb4925bb37e5d0d9c93ec5"/>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22d"/>
  <p:tag name="KSO_WM_TAG_VERSION" val="1.0"/>
  <p:tag name="KSO_WM_TEMPLATE_CATEGORY" val="chip"/>
  <p:tag name="KSO_WM_TEMPLATE_INDEX" val="20224446"/>
  <p:tag name="KSO_WM_UNIT_COMPATIBLE" val="0"/>
  <p:tag name="KSO_WM_UNIT_DEC_AREA_ID" val="d57da13536ce470fac58eb44f77f435d"/>
  <p:tag name="KSO_WM_UNIT_DEC_CHANGEPICRESERVED" val="1"/>
  <p:tag name="KSO_WM_UNIT_DEC_SUPPORTCHANGEPIC" val="0"/>
  <p:tag name="KSO_WM_UNIT_DIAGRAM_ISNUMVISUAL" val="0"/>
  <p:tag name="KSO_WM_UNIT_DIAGRAM_ISREFERUNIT" val="0"/>
  <p:tag name="KSO_WM_UNIT_HIGHLIGHT" val="0"/>
  <p:tag name="KSO_WM_UNIT_ID" val="chip20224446_10*i*1"/>
  <p:tag name="KSO_WM_UNIT_INDEX" val="1"/>
  <p:tag name="KSO_WM_UNIT_LAYERLEVEL" val="1"/>
  <p:tag name="KSO_WM_UNIT_SUBTYPE" val="v"/>
  <p:tag name="KSO_WM_UNIT_TEXT_FILL_FORE_SCHEMECOLOR_INDEX" val="2"/>
  <p:tag name="KSO_WM_UNIT_TEXT_FILL_FORE_SCHEMECOLOR_INDEX_BRIGHTNESS" val="0"/>
  <p:tag name="KSO_WM_UNIT_TEXT_FILL_TYPE" val="1"/>
  <p:tag name="KSO_WM_UNIT_TYPE" val="i"/>
</p:tagLst>
</file>

<file path=ppt/tags/tag209.xml><?xml version="1.0" encoding="utf-8"?>
<p:tagLst xmlns:p="http://schemas.openxmlformats.org/presentationml/2006/main">
  <p:tag name="KSO_WM_ASSEMBLE_CHIP_INDEX" val="42a90c263ddd4f52839c10a0c4efdc78"/>
  <p:tag name="KSO_WM_BEAUTIFY_FLAG" val="#wm#"/>
  <p:tag name="KSO_WM_CHIP_FILLAREA_FILL_RULE" val="{&quot;fill_align&quot;:&quot;lm&quot;,&quot;fill_effect&quot;:[],&quot;fill_mode&quot;:&quot;adaptive&quot;,&quot;sacle_strategy&quot;:&quot;stretch&quot;}"/>
  <p:tag name="KSO_WM_CHIP_GROUPID" val="62df5621f93cf73a8791dfa6"/>
  <p:tag name="KSO_WM_CHIP_XID" val="62df5666f93cf73a8791e1d9"/>
  <p:tag name="KSO_WM_TAG_VERSION" val="1.0"/>
  <p:tag name="KSO_WM_TEMPLATE_CATEGORY" val="chip"/>
  <p:tag name="KSO_WM_TEMPLATE_INDEX" val="20224446"/>
  <p:tag name="KSO_WM_UNIT_DEC_AREA_ID" val="33824dbebf434ecf90a79ee04cadd5c5"/>
  <p:tag name="KSO_WM_UNIT_DEC_CHANGEPICRESERVED" val="1"/>
  <p:tag name="KSO_WM_UNIT_DEC_SUPPORTCHANGEPIC" val="0"/>
  <p:tag name="KSO_WM_UNIT_ID" val="chip20224446_11*i*1"/>
  <p:tag name="KSO_WM_UNIT_INDEX" val="1"/>
  <p:tag name="KSO_WM_UNIT_SUBTYPE" val="u"/>
  <p:tag name="KSO_WM_UNIT_TYPE" val="i"/>
</p:tagLst>
</file>

<file path=ppt/tags/tag21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7.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218.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219.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22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6.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227.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228.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22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4.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235.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236.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23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1.xml><?xml version="1.0" encoding="utf-8"?>
<p:tagLst xmlns:p="http://schemas.openxmlformats.org/presentationml/2006/main">
  <p:tag name="KSO_WM_ASSEMBLE_CHIP_INDEX" val="e8061a6f3c7a4647b1c61245cfa0b89d"/>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39b"/>
  <p:tag name="KSO_WM_TAG_VERSION" val="1.0"/>
  <p:tag name="KSO_WM_TEMPLATE_CATEGORY" val="chip"/>
  <p:tag name="KSO_WM_TEMPLATE_INDEX" val="20224446"/>
  <p:tag name="KSO_WM_UNIT_COMPATIBLE" val="0"/>
  <p:tag name="KSO_WM_UNIT_DEC_AREA_ID" val="8811880f96cd42e08a865ba7b1b73682"/>
  <p:tag name="KSO_WM_UNIT_DEC_CHANGEPICRESERVED" val="1"/>
  <p:tag name="KSO_WM_UNIT_DEC_SUPPORTCHANGEPIC" val="0"/>
  <p:tag name="KSO_WM_UNIT_DIAGRAM_ISNUMVISUAL" val="0"/>
  <p:tag name="KSO_WM_UNIT_DIAGRAM_ISREFERUNIT" val="0"/>
  <p:tag name="KSO_WM_UNIT_HIGHLIGHT" val="0"/>
  <p:tag name="KSO_WM_UNIT_ID" val="chip20224446_13*i*1"/>
  <p:tag name="KSO_WM_UNIT_INDEX" val="1"/>
  <p:tag name="KSO_WM_UNIT_LAYERLEVEL" val="1"/>
  <p:tag name="KSO_WM_UNIT_SUBTYPE" val="v"/>
  <p:tag name="KSO_WM_UNIT_TYPE" val="i"/>
</p:tagLst>
</file>

<file path=ppt/tags/tag242.xml><?xml version="1.0" encoding="utf-8"?>
<p:tagLst xmlns:p="http://schemas.openxmlformats.org/presentationml/2006/main">
  <p:tag name="KSO_WM_ASSEMBLE_CHIP_INDEX" val="cbcb03682fd14a5583b3274f2d9d8fc7"/>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337"/>
  <p:tag name="KSO_WM_TAG_VERSION" val="1.0"/>
  <p:tag name="KSO_WM_TEMPLATE_CATEGORY" val="chip"/>
  <p:tag name="KSO_WM_TEMPLATE_INDEX" val="20224446"/>
  <p:tag name="KSO_WM_UNIT_DEC_AREA_ID" val="37e2678f510546f7b45e0d541cc34c92"/>
  <p:tag name="KSO_WM_UNIT_DEC_CHANGEPICRESERVED" val="1"/>
  <p:tag name="KSO_WM_UNIT_DEC_SUPPORTCHANGEPIC" val="0"/>
  <p:tag name="KSO_WM_UNIT_ID" val="chip20224446_14*i*1"/>
  <p:tag name="KSO_WM_UNIT_INDEX" val="1"/>
  <p:tag name="KSO_WM_UNIT_SUBTYPE" val="u"/>
  <p:tag name="KSO_WM_UNIT_TYPE" val="i"/>
</p:tagLst>
</file>

<file path=ppt/tags/tag24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6.xml><?xml version="1.0" encoding="utf-8"?>
<p:tagLst xmlns:p="http://schemas.openxmlformats.org/presentationml/2006/main">
  <p:tag name="KSO_WM_ASSEMBLE_CHIP_INDEX" val="2eae31ae7ef54f7ea7202a7b0d4a4189"/>
  <p:tag name="KSO_WM_BEAUTIFY_FLAG" val="#wm#"/>
  <p:tag name="KSO_WM_CHIP_FILLAREA_FILL_RULE" val="{&quot;fill_align&quot;:&quot;lm&quot;,&quot;fill_mode&quot;:&quot;fix&quot;,&quot;sacle_strategy&quot;:&quot;smart&quot;}"/>
  <p:tag name="KSO_WM_CHIP_GROUPID" val="619211d618adb49c6c1f3c40"/>
  <p:tag name="KSO_WM_CHIP_XID" val="619211d618adb49c6c1f3c3d"/>
  <p:tag name="KSO_WM_TAG_VERSION" val="1.0"/>
  <p:tag name="KSO_WM_TEMPLATE_ASSEMBLE_GROUPID" val="62df5621f93cf73a8791dfa6"/>
  <p:tag name="KSO_WM_TEMPLATE_ASSEMBLE_XID" val="62e34b3d295c1bf6da37db82"/>
  <p:tag name="KSO_WM_TEMPLATE_CATEGORY" val="custom"/>
  <p:tag name="KSO_WM_TEMPLATE_INDEX" val="20224446"/>
  <p:tag name="KSO_WM_UNIT_BLOCK" val="0"/>
  <p:tag name="KSO_WM_UNIT_COMPATIBLE" val="0"/>
  <p:tag name="KSO_WM_UNIT_DEC_AREA_ID" val="7973daa7b6934693b540a77d2b2554f4"/>
  <p:tag name="KSO_WM_UNIT_DEFAULT_FONT" val="66;72;2"/>
  <p:tag name="KSO_WM_UNIT_DIAGRAM_ISNUMVISUAL" val="0"/>
  <p:tag name="KSO_WM_UNIT_DIAGRAM_ISREFERUNIT" val="0"/>
  <p:tag name="KSO_WM_UNIT_HIGHLIGHT" val="0"/>
  <p:tag name="KSO_WM_UNIT_ID" val="custom20224446_1*a*1"/>
  <p:tag name="KSO_WM_UNIT_INDEX" val="1"/>
  <p:tag name="KSO_WM_UNIT_ISCONTENTSTITLE" val="0"/>
  <p:tag name="KSO_WM_UNIT_ISNUMDGMTITLE" val="0"/>
  <p:tag name="KSO_WM_UNIT_LAYERLEVEL" val="1"/>
  <p:tag name="KSO_WM_UNIT_NOCLEAR" val="0"/>
  <p:tag name="KSO_WM_UNIT_PRESET_TEXT" val="感谢观赏"/>
  <p:tag name="KSO_WM_UNIT_TEXT_FILL_FORE_SCHEMECOLOR_INDEX" val="5"/>
  <p:tag name="KSO_WM_UNIT_TEXT_FILL_FORE_SCHEMECOLOR_INDEX_BRIGHTNESS" val="0"/>
  <p:tag name="KSO_WM_UNIT_TEXT_FILL_TYPE" val="1"/>
  <p:tag name="KSO_WM_UNIT_TYPE" val="a"/>
  <p:tag name="KSO_WM_UNIT_VALUE" val="10"/>
</p:tagLst>
</file>

<file path=ppt/tags/tag247.xml><?xml version="1.0" encoding="utf-8"?>
<p:tagLst xmlns:p="http://schemas.openxmlformats.org/presentationml/2006/main">
  <p:tag name="KSO_WM_ASSEMBLE_CHIP_INDEX" val="2eae31ae7ef54f7ea7202a7b0d4a4189"/>
  <p:tag name="KSO_WM_BEAUTIFY_FLAG" val="#wm#"/>
  <p:tag name="KSO_WM_CHIP_FILLAREA_FILL_RULE" val="{&quot;fill_align&quot;:&quot;lm&quot;,&quot;fill_mode&quot;:&quot;fix&quot;,&quot;sacle_strategy&quot;:&quot;smart&quot;}"/>
  <p:tag name="KSO_WM_CHIP_GROUPID" val="619211d618adb49c6c1f3c40"/>
  <p:tag name="KSO_WM_CHIP_XID" val="619211d618adb49c6c1f3c3d"/>
  <p:tag name="KSO_WM_TAG_VERSION" val="1.0"/>
  <p:tag name="KSO_WM_TEMPLATE_ASSEMBLE_GROUPID" val="62df5621f93cf73a8791dfa6"/>
  <p:tag name="KSO_WM_TEMPLATE_ASSEMBLE_XID" val="62e34b3d295c1bf6da37db82"/>
  <p:tag name="KSO_WM_TEMPLATE_CATEGORY" val="custom"/>
  <p:tag name="KSO_WM_TEMPLATE_INDEX" val="20224446"/>
  <p:tag name="KSO_WM_UNIT_BLOCK" val="0"/>
  <p:tag name="KSO_WM_UNIT_COMPATIBLE" val="0"/>
  <p:tag name="KSO_WM_UNIT_DEC_AREA_ID" val="cb2d8ef77b47447b96e3590777c21d8d"/>
  <p:tag name="KSO_WM_UNIT_DEFAULT_FONT" val="20;26;2"/>
  <p:tag name="KSO_WM_UNIT_DIAGRAM_ISNUMVISUAL" val="0"/>
  <p:tag name="KSO_WM_UNIT_DIAGRAM_ISREFERUNIT" val="0"/>
  <p:tag name="KSO_WM_UNIT_HIGHLIGHT" val="0"/>
  <p:tag name="KSO_WM_UNIT_ID" val="custom20224446_1*f*3"/>
  <p:tag name="KSO_WM_UNIT_INDEX" val="3"/>
  <p:tag name="KSO_WM_UNIT_LAYERLEVEL" val="1"/>
  <p:tag name="KSO_WM_UNIT_NOCLEAR" val="0"/>
  <p:tag name="KSO_WM_UNIT_PRESET_TEXT" val="THANK FOR YOU WATCHING "/>
  <p:tag name="KSO_WM_UNIT_SUBTYPE" val="a"/>
  <p:tag name="KSO_WM_UNIT_TEXT_FILL_FORE_SCHEMECOLOR_INDEX" val="13"/>
  <p:tag name="KSO_WM_UNIT_TEXT_FILL_FORE_SCHEMECOLOR_INDEX_BRIGHTNESS" val="0.15"/>
  <p:tag name="KSO_WM_UNIT_TEXT_FILL_TYPE" val="1"/>
  <p:tag name="KSO_WM_UNIT_TYPE" val="f"/>
  <p:tag name="KSO_WM_UNIT_VALUE" val="15"/>
</p:tagLst>
</file>

<file path=ppt/tags/tag248.xml><?xml version="1.0" encoding="utf-8"?>
<p:tagLst xmlns:p="http://schemas.openxmlformats.org/presentationml/2006/main">
  <p:tag name="KSO_WM_ASSEMBLE_CHIP_INDEX" val="2eae31ae7ef54f7ea7202a7b0d4a4189"/>
  <p:tag name="KSO_WM_BEAUTIFY_FLAG" val="#wm#"/>
  <p:tag name="KSO_WM_CHIP_FILLAREA_FILL_RULE" val="{&quot;fill_align&quot;:&quot;lm&quot;,&quot;fill_mode&quot;:&quot;fix&quot;,&quot;sacle_strategy&quot;:&quot;smart&quot;}"/>
  <p:tag name="KSO_WM_CHIP_GROUPID" val="619211d618adb49c6c1f3c40"/>
  <p:tag name="KSO_WM_CHIP_XID" val="619211d618adb49c6c1f3c3d"/>
  <p:tag name="KSO_WM_TAG_VERSION" val="1.0"/>
  <p:tag name="KSO_WM_TEMPLATE_ASSEMBLE_GROUPID" val="62df5621f93cf73a8791dfa6"/>
  <p:tag name="KSO_WM_TEMPLATE_ASSEMBLE_XID" val="62e34b3d295c1bf6da37db82"/>
  <p:tag name="KSO_WM_TEMPLATE_CATEGORY" val="custom"/>
  <p:tag name="KSO_WM_TEMPLATE_INDEX" val="20224446"/>
  <p:tag name="KSO_WM_UNIT_BLOCK" val="0"/>
  <p:tag name="KSO_WM_UNIT_COMPATIBLE" val="0"/>
  <p:tag name="KSO_WM_UNIT_DEC_AREA_ID" val="334f782764e846ae8e82bba9bb78863b"/>
  <p:tag name="KSO_WM_UNIT_DEFAULT_FONT" val="16;18;2"/>
  <p:tag name="KSO_WM_UNIT_DIAGRAM_ISNUMVISUAL" val="0"/>
  <p:tag name="KSO_WM_UNIT_DIAGRAM_ISREFERUNIT" val="0"/>
  <p:tag name="KSO_WM_UNIT_HIGHLIGHT" val="0"/>
  <p:tag name="KSO_WM_UNIT_ID" val="custom20224446_1*f*2"/>
  <p:tag name="KSO_WM_UNIT_INDEX" val="2"/>
  <p:tag name="KSO_WM_UNIT_LAYERLEVEL" val="1"/>
  <p:tag name="KSO_WM_UNIT_NOCLEAR" val="0"/>
  <p:tag name="KSO_WM_UNIT_PRESET_TEXT" val="演讲人姓名"/>
  <p:tag name="KSO_WM_UNIT_SUBTYPE" val="a"/>
  <p:tag name="KSO_WM_UNIT_TEXT_FILL_FORE_SCHEMECOLOR_INDEX" val="5"/>
  <p:tag name="KSO_WM_UNIT_TEXT_FILL_FORE_SCHEMECOLOR_INDEX_BRIGHTNESS" val="0"/>
  <p:tag name="KSO_WM_UNIT_TEXT_FILL_TYPE" val="1"/>
  <p:tag name="KSO_WM_UNIT_TYPE" val="f"/>
  <p:tag name="KSO_WM_UNIT_VALUE" val="9"/>
</p:tagLst>
</file>

<file path=ppt/tags/tag249.xml><?xml version="1.0" encoding="utf-8"?>
<p:tagLst xmlns:p="http://schemas.openxmlformats.org/presentationml/2006/main">
  <p:tag name="KSO_WM_ASSEMBLE_CHIP_INDEX" val="2eae31ae7ef54f7ea7202a7b0d4a4189"/>
  <p:tag name="KSO_WM_BEAUTIFY_FLAG" val="#wm#"/>
  <p:tag name="KSO_WM_CHIP_FILLAREA_FILL_RULE" val="{&quot;fill_align&quot;:&quot;lm&quot;,&quot;fill_mode&quot;:&quot;fix&quot;,&quot;sacle_strategy&quot;:&quot;smart&quot;}"/>
  <p:tag name="KSO_WM_CHIP_GROUPID" val="619211d618adb49c6c1f3c40"/>
  <p:tag name="KSO_WM_CHIP_XID" val="619211d618adb49c6c1f3c3d"/>
  <p:tag name="KSO_WM_TAG_VERSION" val="1.0"/>
  <p:tag name="KSO_WM_TEMPLATE_ASSEMBLE_GROUPID" val="62df5621f93cf73a8791dfa6"/>
  <p:tag name="KSO_WM_TEMPLATE_ASSEMBLE_XID" val="62e34b3d295c1bf6da37db82"/>
  <p:tag name="KSO_WM_TEMPLATE_CATEGORY" val="custom"/>
  <p:tag name="KSO_WM_TEMPLATE_INDEX" val="20224446"/>
  <p:tag name="KSO_WM_UNIT_BLOCK" val="0"/>
  <p:tag name="KSO_WM_UNIT_COMPATIBLE" val="0"/>
  <p:tag name="KSO_WM_UNIT_DEC_AREA_ID" val="bd76c90faa07416b99eeed39504818d6"/>
  <p:tag name="KSO_WM_UNIT_DEFAULT_FONT" val="16;18;2"/>
  <p:tag name="KSO_WM_UNIT_DIAGRAM_ISNUMVISUAL" val="0"/>
  <p:tag name="KSO_WM_UNIT_DIAGRAM_ISREFERUNIT" val="0"/>
  <p:tag name="KSO_WM_UNIT_HIGHLIGHT" val="0"/>
  <p:tag name="KSO_WM_UNIT_ID" val="custom20224446_1*f*1"/>
  <p:tag name="KSO_WM_UNIT_INDEX" val="1"/>
  <p:tag name="KSO_WM_UNIT_LAYERLEVEL" val="1"/>
  <p:tag name="KSO_WM_UNIT_NOCLEAR" val="0"/>
  <p:tag name="KSO_WM_UNIT_PRESET_TEXT" val="演讲时间"/>
  <p:tag name="KSO_WM_UNIT_SUBTYPE" val="a"/>
  <p:tag name="KSO_WM_UNIT_TEXT_FILL_FORE_SCHEMECOLOR_INDEX" val="5"/>
  <p:tag name="KSO_WM_UNIT_TEXT_FILL_FORE_SCHEMECOLOR_INDEX_BRIGHTNESS" val="0"/>
  <p:tag name="KSO_WM_UNIT_TEXT_FILL_TYPE" val="1"/>
  <p:tag name="KSO_WM_UNIT_TYPE" val="f"/>
  <p:tag name="KSO_WM_UNIT_VALUE" val="9"/>
</p:tagLst>
</file>

<file path=ppt/tags/tag250.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general"/>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251.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SLIDE_BACKGROUND_TYPE" val="general"/>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252.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general"/>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253.xml><?xml version="1.0" encoding="utf-8"?>
<p:tagLst xmlns:p="http://schemas.openxmlformats.org/presentationml/2006/main">
  <p:tag name="KSO_WM_SLIDE_BACKGROUND_TYPE" val="general"/>
  <p:tag name="KSO_WM_UNIT_TEXT_FILL_FORE_SCHEMECOLOR_INDEX" val="13"/>
  <p:tag name="KSO_WM_UNIT_TEXT_FILL_FORE_SCHEMECOLOR_INDEX_BRIGHTNESS" val="0"/>
  <p:tag name="KSO_WM_UNIT_TEXT_FILL_TYPE" val="1"/>
</p:tagLst>
</file>

<file path=ppt/tags/tag254.xml><?xml version="1.0" encoding="utf-8"?>
<p:tagLst xmlns:p="http://schemas.openxmlformats.org/presentationml/2006/main">
  <p:tag name="KSO_WM_SLIDE_BACKGROUND_TYPE" val="general"/>
  <p:tag name="KSO_WM_UNIT_TEXT_FILL_FORE_SCHEMECOLOR_INDEX" val="13"/>
  <p:tag name="KSO_WM_UNIT_TEXT_FILL_FORE_SCHEMECOLOR_INDEX_BRIGHTNESS" val="0"/>
  <p:tag name="KSO_WM_UNIT_TEXT_FILL_TYPE" val="1"/>
</p:tagLst>
</file>

<file path=ppt/tags/tag255.xml><?xml version="1.0" encoding="utf-8"?>
<p:tagLst xmlns:p="http://schemas.openxmlformats.org/presentationml/2006/main">
  <p:tag name="KSO_WM_SLIDE_BACKGROUND_TYPE" val="general"/>
  <p:tag name="KSO_WM_UNIT_TEXT_FILL_FORE_SCHEMECOLOR_INDEX" val="13"/>
  <p:tag name="KSO_WM_UNIT_TEXT_FILL_FORE_SCHEMECOLOR_INDEX_BRIGHTNESS" val="0"/>
  <p:tag name="KSO_WM_UNIT_TEXT_FILL_TYPE" val="1"/>
</p:tagLst>
</file>

<file path=ppt/tags/tag256.xml><?xml version="1.0" encoding="utf-8"?>
<p:tagLst xmlns:p="http://schemas.openxmlformats.org/presentationml/2006/main">
  <p:tag name="KSO_WM_SLIDE_BACKGROUND_TYPE" val="general"/>
  <p:tag name="KSO_WM_UNIT_TEXT_FILL_FORE_SCHEMECOLOR_INDEX" val="13"/>
  <p:tag name="KSO_WM_UNIT_TEXT_FILL_FORE_SCHEMECOLOR_INDEX_BRIGHTNESS" val="0"/>
  <p:tag name="KSO_WM_UNIT_TEXT_FILL_TYPE" val="1"/>
</p:tagLst>
</file>

<file path=ppt/tags/tag257.xml><?xml version="1.0" encoding="utf-8"?>
<p:tagLst xmlns:p="http://schemas.openxmlformats.org/presentationml/2006/main">
  <p:tag name="KSO_WM_ASSEMBLE_CHIP_INDEX" val="6c49e3ab202a4cf5a9ac8d66aff412a3"/>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frame"/>
  <p:tag name="KSO_WM_TAG_VERSION" val="1.0"/>
  <p:tag name="KSO_WM_TEMPLATE_CATEGORY" val="chip"/>
  <p:tag name="KSO_WM_TEMPLATE_INDEX" val="20224446"/>
  <p:tag name="KSO_WM_UNIT_DEC_AREA_ID" val="2d05fb5cf7b64226923a692b3a5260f4"/>
  <p:tag name="KSO_WM_UNIT_DEC_CHANGEPICRESERVED" val="1"/>
  <p:tag name="KSO_WM_UNIT_DEC_SUPPORTCHANGEPIC" val="0"/>
  <p:tag name="KSO_WM_UNIT_ID" val="chip20224446_2*i*1"/>
  <p:tag name="KSO_WM_UNIT_INDEX" val="1"/>
  <p:tag name="KSO_WM_UNIT_SUBTYPE" val="v"/>
  <p:tag name="KSO_WM_UNIT_TYPE" val="i"/>
</p:tagLst>
</file>

<file path=ppt/tags/tag258.xml><?xml version="1.0" encoding="utf-8"?>
<p:tagLst xmlns:p="http://schemas.openxmlformats.org/presentationml/2006/main">
  <p:tag name="KSO_WM_BEAUTIFY_FLAG" val="#wm#"/>
  <p:tag name="KSO_WM_CHIP_GROUPID" val="61837b50a6a891b1f9db06a2"/>
  <p:tag name="KSO_WM_CHIP_XID" val="618b765618adb49c6c1f289f"/>
  <p:tag name="KSO_WM_SLIDE_BACKGROUND_TYPE" val="frame"/>
  <p:tag name="KSO_WM_SLIDE_BK_DARK_LIGHT" val="2"/>
  <p:tag name="KSO_WM_TAG_VERSION" val="1.0"/>
  <p:tag name="KSO_WM_TEMPLATE_CATEGORY" val="bg"/>
  <p:tag name="KSO_WM_TEMPLATE_INDEX" val="20220522"/>
  <p:tag name="KSO_WM_UNIT_BK_DARK_LIGHT" val="2"/>
  <p:tag name="KSO_WM_UNIT_COMPATIBLE" val="0"/>
  <p:tag name="KSO_WM_UNIT_DIAGRAM_ISNUMVISUAL" val="0"/>
  <p:tag name="KSO_WM_UNIT_DIAGRAM_ISREFERUNIT" val="0"/>
  <p:tag name="KSO_WM_UNIT_FILL_FORE_SCHEMECOLOR_INDEX_BRIGHTNESS" val="0"/>
  <p:tag name="KSO_WM_UNIT_FILL_TYPE" val="1"/>
  <p:tag name="KSO_WM_UNIT_HIGHLIGHT" val="0"/>
  <p:tag name="KSO_WM_UNIT_ID" val="bg20220522_2*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259.xml><?xml version="1.0" encoding="utf-8"?>
<p:tagLst xmlns:p="http://schemas.openxmlformats.org/presentationml/2006/main">
  <p:tag name="KSO_WM_ASSEMBLE_CHIP_INDEX" val="b0275b05598a4d3288497d2e18a2ccfd"/>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frame"/>
  <p:tag name="KSO_WM_TAG_VERSION" val="1.0"/>
  <p:tag name="KSO_WM_TEMPLATE_CATEGORY" val="chip"/>
  <p:tag name="KSO_WM_TEMPLATE_INDEX" val="20224446"/>
  <p:tag name="KSO_WM_UNIT_DEC_AREA_ID" val="3b36239616c54d3d86f5b4aa0002e21e"/>
  <p:tag name="KSO_WM_UNIT_DEC_CHANGEPICRESERVED" val="1"/>
  <p:tag name="KSO_WM_UNIT_DEC_SUPPORTCHANGEPIC" val="0"/>
  <p:tag name="KSO_WM_UNIT_ID" val="chip20224446_4*i*1"/>
  <p:tag name="KSO_WM_UNIT_INDEX" val="1"/>
  <p:tag name="KSO_WM_UNIT_SUBTYPE" val="t"/>
  <p:tag name="KSO_WM_UNIT_TYPE" val="i"/>
</p:tagLst>
</file>

<file path=ppt/tags/tag260.xml><?xml version="1.0" encoding="utf-8"?>
<p:tagLst xmlns:p="http://schemas.openxmlformats.org/presentationml/2006/main">
  <p:tag name="KSO_WM_SLIDE_BACKGROUND_TYPE" val="frame"/>
  <p:tag name="KSO_WM_UNIT_TEXT_FILL_FORE_SCHEMECOLOR_INDEX" val="13"/>
  <p:tag name="KSO_WM_UNIT_TEXT_FILL_FORE_SCHEMECOLOR_INDEX_BRIGHTNESS" val="0"/>
  <p:tag name="KSO_WM_UNIT_TEXT_FILL_TYPE" val="1"/>
</p:tagLst>
</file>

<file path=ppt/tags/tag261.xml><?xml version="1.0" encoding="utf-8"?>
<p:tagLst xmlns:p="http://schemas.openxmlformats.org/presentationml/2006/main">
  <p:tag name="KSO_WM_SLIDE_BACKGROUND_TYPE" val="frame"/>
  <p:tag name="KSO_WM_UNIT_TEXT_FILL_FORE_SCHEMECOLOR_INDEX" val="13"/>
  <p:tag name="KSO_WM_UNIT_TEXT_FILL_FORE_SCHEMECOLOR_INDEX_BRIGHTNESS" val="0"/>
  <p:tag name="KSO_WM_UNIT_TEXT_FILL_TYPE" val="1"/>
</p:tagLst>
</file>

<file path=ppt/tags/tag262.xml><?xml version="1.0" encoding="utf-8"?>
<p:tagLst xmlns:p="http://schemas.openxmlformats.org/presentationml/2006/main">
  <p:tag name="KSO_WM_SLIDE_BACKGROUND_TYPE" val="frame"/>
  <p:tag name="KSO_WM_UNIT_TEXT_FILL_FORE_SCHEMECOLOR_INDEX" val="13"/>
  <p:tag name="KSO_WM_UNIT_TEXT_FILL_FORE_SCHEMECOLOR_INDEX_BRIGHTNESS" val="0"/>
  <p:tag name="KSO_WM_UNIT_TEXT_FILL_TYPE" val="1"/>
</p:tagLst>
</file>

<file path=ppt/tags/tag263.xml><?xml version="1.0" encoding="utf-8"?>
<p:tagLst xmlns:p="http://schemas.openxmlformats.org/presentationml/2006/main">
  <p:tag name="KSO_WM_SLIDE_BACKGROUND_TYPE" val="frame"/>
  <p:tag name="KSO_WM_UNIT_TEXT_FILL_FORE_SCHEMECOLOR_INDEX" val="13"/>
  <p:tag name="KSO_WM_UNIT_TEXT_FILL_FORE_SCHEMECOLOR_INDEX_BRIGHTNESS" val="0"/>
  <p:tag name="KSO_WM_UNIT_TEXT_FILL_TYPE" val="1"/>
</p:tagLst>
</file>

<file path=ppt/tags/tag264.xml><?xml version="1.0" encoding="utf-8"?>
<p:tagLst xmlns:p="http://schemas.openxmlformats.org/presentationml/2006/main">
  <p:tag name="KSO_WM_SLIDE_BACKGROUND_TYPE" val="frame"/>
  <p:tag name="KSO_WM_UNIT_TEXT_FILL_FORE_SCHEMECOLOR_INDEX" val="13"/>
  <p:tag name="KSO_WM_UNIT_TEXT_FILL_FORE_SCHEMECOLOR_INDEX_BRIGHTNESS" val="0"/>
  <p:tag name="KSO_WM_UNIT_TEXT_FILL_TYPE" val="1"/>
</p:tagLst>
</file>

<file path=ppt/tags/tag265.xml><?xml version="1.0" encoding="utf-8"?>
<p:tagLst xmlns:p="http://schemas.openxmlformats.org/presentationml/2006/main">
  <p:tag name="KSO_WM_ASSEMBLE_CHIP_INDEX" val="f8e08a8020e7462abf7bc831fe140219"/>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leftRight"/>
  <p:tag name="KSO_WM_TAG_VERSION" val="1.0"/>
  <p:tag name="KSO_WM_TEMPLATE_CATEGORY" val="chip"/>
  <p:tag name="KSO_WM_TEMPLATE_INDEX" val="20224446"/>
  <p:tag name="KSO_WM_UNIT_DEC_AREA_ID" val="3535b76fd3044e70a1291402bcf2de08"/>
  <p:tag name="KSO_WM_UNIT_DEC_CHANGEPICRESERVED" val="1"/>
  <p:tag name="KSO_WM_UNIT_DEC_SUPPORTCHANGEPIC" val="0"/>
  <p:tag name="KSO_WM_UNIT_ID" val="chip20224446_2*i*1"/>
  <p:tag name="KSO_WM_UNIT_INDEX" val="1"/>
  <p:tag name="KSO_WM_UNIT_SUBTYPE" val="v"/>
  <p:tag name="KSO_WM_UNIT_TYPE" val="i"/>
</p:tagLst>
</file>

<file path=ppt/tags/tag266.xml><?xml version="1.0" encoding="utf-8"?>
<p:tagLst xmlns:p="http://schemas.openxmlformats.org/presentationml/2006/main">
  <p:tag name="KSO_WM_BEAUTIFY_FLAG" val="#wm#"/>
  <p:tag name="KSO_WM_CHIP_GROUPID" val="61837b50a6a891b1f9db06a2"/>
  <p:tag name="KSO_WM_CHIP_XID" val="618b765618adb49c6c1f28a0"/>
  <p:tag name="KSO_WM_SLIDE_BACKGROUND_TYPE" val="leftRight"/>
  <p:tag name="KSO_WM_SLIDE_BK_DARK_LIGHT" val="2"/>
  <p:tag name="KSO_WM_TAG_VERSION" val="1.0"/>
  <p:tag name="KSO_WM_TEMPLATE_CATEGORY" val="bg"/>
  <p:tag name="KSO_WM_TEMPLATE_INDEX" val="20220522"/>
  <p:tag name="KSO_WM_UNIT_BK_DARK_LIGHT" val="2"/>
  <p:tag name="KSO_WM_UNIT_COMPATIBLE" val="0"/>
  <p:tag name="KSO_WM_UNIT_DIAGRAM_ISNUMVISUAL" val="0"/>
  <p:tag name="KSO_WM_UNIT_DIAGRAM_ISREFERUNIT" val="0"/>
  <p:tag name="KSO_WM_UNIT_FILL_FORE_SCHEMECOLOR_INDEX_BRIGHTNESS" val="0"/>
  <p:tag name="KSO_WM_UNIT_FILL_TYPE" val="1"/>
  <p:tag name="KSO_WM_UNIT_HIGHLIGHT" val="0"/>
  <p:tag name="KSO_WM_UNIT_ID" val="bg20220522_3*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267.xml><?xml version="1.0" encoding="utf-8"?>
<p:tagLst xmlns:p="http://schemas.openxmlformats.org/presentationml/2006/main">
  <p:tag name="KSO_WM_SLIDE_BACKGROUND_TYPE" val="leftRight"/>
  <p:tag name="KSO_WM_UNIT_TEXT_FILL_FORE_SCHEMECOLOR_INDEX" val="13"/>
  <p:tag name="KSO_WM_UNIT_TEXT_FILL_FORE_SCHEMECOLOR_INDEX_BRIGHTNESS" val="0"/>
  <p:tag name="KSO_WM_UNIT_TEXT_FILL_TYPE" val="1"/>
</p:tagLst>
</file>

<file path=ppt/tags/tag268.xml><?xml version="1.0" encoding="utf-8"?>
<p:tagLst xmlns:p="http://schemas.openxmlformats.org/presentationml/2006/main">
  <p:tag name="KSO_WM_SLIDE_BACKGROUND_TYPE" val="leftRight"/>
  <p:tag name="KSO_WM_UNIT_TEXT_FILL_FORE_SCHEMECOLOR_INDEX" val="13"/>
  <p:tag name="KSO_WM_UNIT_TEXT_FILL_FORE_SCHEMECOLOR_INDEX_BRIGHTNESS" val="0"/>
  <p:tag name="KSO_WM_UNIT_TEXT_FILL_TYPE" val="1"/>
</p:tagLst>
</file>

<file path=ppt/tags/tag269.xml><?xml version="1.0" encoding="utf-8"?>
<p:tagLst xmlns:p="http://schemas.openxmlformats.org/presentationml/2006/main">
  <p:tag name="KSO_WM_SLIDE_BACKGROUND_TYPE" val="leftRight"/>
  <p:tag name="KSO_WM_UNIT_TEXT_FILL_FORE_SCHEMECOLOR_INDEX" val="13"/>
  <p:tag name="KSO_WM_UNIT_TEXT_FILL_FORE_SCHEMECOLOR_INDEX_BRIGHTNESS" val="0"/>
  <p:tag name="KSO_WM_UNIT_TEXT_FILL_TYPE" val="1"/>
</p:tagLst>
</file>

<file path=ppt/tags/tag270.xml><?xml version="1.0" encoding="utf-8"?>
<p:tagLst xmlns:p="http://schemas.openxmlformats.org/presentationml/2006/main">
  <p:tag name="KSO_WM_SLIDE_BACKGROUND_TYPE" val="leftRight"/>
  <p:tag name="KSO_WM_UNIT_TEXT_FILL_FORE_SCHEMECOLOR_INDEX" val="13"/>
  <p:tag name="KSO_WM_UNIT_TEXT_FILL_FORE_SCHEMECOLOR_INDEX_BRIGHTNESS" val="0"/>
  <p:tag name="KSO_WM_UNIT_TEXT_FILL_TYPE" val="1"/>
</p:tagLst>
</file>

<file path=ppt/tags/tag271.xml><?xml version="1.0" encoding="utf-8"?>
<p:tagLst xmlns:p="http://schemas.openxmlformats.org/presentationml/2006/main">
  <p:tag name="KSO_WM_SLIDE_BACKGROUND_TYPE" val="leftRight"/>
  <p:tag name="KSO_WM_UNIT_TEXT_FILL_FORE_SCHEMECOLOR_INDEX" val="13"/>
  <p:tag name="KSO_WM_UNIT_TEXT_FILL_FORE_SCHEMECOLOR_INDEX_BRIGHTNESS" val="0"/>
  <p:tag name="KSO_WM_UNIT_TEXT_FILL_TYPE" val="1"/>
</p:tagLst>
</file>

<file path=ppt/tags/tag272.xml><?xml version="1.0" encoding="utf-8"?>
<p:tagLst xmlns:p="http://schemas.openxmlformats.org/presentationml/2006/main">
  <p:tag name="KSO_WM_SLIDE_BACKGROUND_TYPE" val="leftRight"/>
  <p:tag name="KSO_WM_UNIT_TEXT_FILL_FORE_SCHEMECOLOR_INDEX" val="13"/>
  <p:tag name="KSO_WM_UNIT_TEXT_FILL_FORE_SCHEMECOLOR_INDEX_BRIGHTNESS" val="0"/>
  <p:tag name="KSO_WM_UNIT_TEXT_FILL_TYPE" val="1"/>
</p:tagLst>
</file>

<file path=ppt/tags/tag273.xml><?xml version="1.0" encoding="utf-8"?>
<p:tagLst xmlns:p="http://schemas.openxmlformats.org/presentationml/2006/main">
  <p:tag name="KSO_WM_ASSEMBLE_CHIP_INDEX" val="449732cb445e4a429e275eecdfbf3e3c"/>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topBottom"/>
  <p:tag name="KSO_WM_TAG_VERSION" val="1.0"/>
  <p:tag name="KSO_WM_TEMPLATE_CATEGORY" val="chip"/>
  <p:tag name="KSO_WM_TEMPLATE_INDEX" val="20224446"/>
  <p:tag name="KSO_WM_UNIT_DEC_AREA_ID" val="228add1ab09d47efae74361968b1a5f5"/>
  <p:tag name="KSO_WM_UNIT_DEC_CHANGEPICRESERVED" val="1"/>
  <p:tag name="KSO_WM_UNIT_DEC_SUPPORTCHANGEPIC" val="0"/>
  <p:tag name="KSO_WM_UNIT_ID" val="chip20224446_2*i*1"/>
  <p:tag name="KSO_WM_UNIT_INDEX" val="1"/>
  <p:tag name="KSO_WM_UNIT_SUBTYPE" val="v"/>
  <p:tag name="KSO_WM_UNIT_TYPE" val="i"/>
</p:tagLst>
</file>

<file path=ppt/tags/tag274.xml><?xml version="1.0" encoding="utf-8"?>
<p:tagLst xmlns:p="http://schemas.openxmlformats.org/presentationml/2006/main">
  <p:tag name="KSO_WM_BEAUTIFY_FLAG" val="#wm#"/>
  <p:tag name="KSO_WM_CHIP_GROUPID" val="61837b50a6a891b1f9db06a2"/>
  <p:tag name="KSO_WM_CHIP_XID" val="618b765618adb49c6c1f28a1"/>
  <p:tag name="KSO_WM_SLIDE_BACKGROUND_TYPE" val="topBottom"/>
  <p:tag name="KSO_WM_SLIDE_BK_DARK_LIGHT" val="2"/>
  <p:tag name="KSO_WM_TAG_VERSION" val="1.0"/>
  <p:tag name="KSO_WM_TEMPLATE_CATEGORY" val="bg"/>
  <p:tag name="KSO_WM_TEMPLATE_INDEX" val="20220522"/>
  <p:tag name="KSO_WM_UNIT_BK_DARK_LIGHT" val="2"/>
  <p:tag name="KSO_WM_UNIT_COMPATIBLE" val="0"/>
  <p:tag name="KSO_WM_UNIT_DIAGRAM_ISNUMVISUAL" val="0"/>
  <p:tag name="KSO_WM_UNIT_DIAGRAM_ISREFERUNIT" val="0"/>
  <p:tag name="KSO_WM_UNIT_FILL_FORE_SCHEMECOLOR_INDEX_BRIGHTNESS" val="0"/>
  <p:tag name="KSO_WM_UNIT_FILL_TYPE" val="1"/>
  <p:tag name="KSO_WM_UNIT_HIGHLIGHT" val="0"/>
  <p:tag name="KSO_WM_UNIT_ID" val="bg20220522_4*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275.xml><?xml version="1.0" encoding="utf-8"?>
<p:tagLst xmlns:p="http://schemas.openxmlformats.org/presentationml/2006/main">
  <p:tag name="KSO_WM_ASSEMBLE_CHIP_INDEX" val="574aab66fe9b4c80a8c077f07a7e84d9"/>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topBottom"/>
  <p:tag name="KSO_WM_TAG_VERSION" val="1.0"/>
  <p:tag name="KSO_WM_TEMPLATE_CATEGORY" val="chip"/>
  <p:tag name="KSO_WM_TEMPLATE_INDEX" val="20224446"/>
  <p:tag name="KSO_WM_UNIT_DEC_AREA_ID" val="8d8b3863e0c0447aa869e54b12d8256c"/>
  <p:tag name="KSO_WM_UNIT_DEC_CHANGEPICRESERVED" val="1"/>
  <p:tag name="KSO_WM_UNIT_DEC_SUPPORTCHANGEPIC" val="0"/>
  <p:tag name="KSO_WM_UNIT_ID" val="chip20224446_4*i*1"/>
  <p:tag name="KSO_WM_UNIT_INDEX" val="1"/>
  <p:tag name="KSO_WM_UNIT_SUBTYPE" val="t"/>
  <p:tag name="KSO_WM_UNIT_TYPE" val="i"/>
</p:tagLst>
</file>

<file path=ppt/tags/tag276.xml><?xml version="1.0" encoding="utf-8"?>
<p:tagLst xmlns:p="http://schemas.openxmlformats.org/presentationml/2006/main">
  <p:tag name="KSO_WM_SLIDE_BACKGROUND_TYPE" val="topBottom"/>
  <p:tag name="KSO_WM_UNIT_TEXT_FILL_FORE_SCHEMECOLOR_INDEX" val="13"/>
  <p:tag name="KSO_WM_UNIT_TEXT_FILL_FORE_SCHEMECOLOR_INDEX_BRIGHTNESS" val="0"/>
  <p:tag name="KSO_WM_UNIT_TEXT_FILL_TYPE" val="1"/>
</p:tagLst>
</file>

<file path=ppt/tags/tag277.xml><?xml version="1.0" encoding="utf-8"?>
<p:tagLst xmlns:p="http://schemas.openxmlformats.org/presentationml/2006/main">
  <p:tag name="KSO_WM_SLIDE_BACKGROUND_TYPE" val="topBottom"/>
  <p:tag name="KSO_WM_UNIT_TEXT_FILL_FORE_SCHEMECOLOR_INDEX" val="13"/>
  <p:tag name="KSO_WM_UNIT_TEXT_FILL_FORE_SCHEMECOLOR_INDEX_BRIGHTNESS" val="0"/>
  <p:tag name="KSO_WM_UNIT_TEXT_FILL_TYPE" val="1"/>
</p:tagLst>
</file>

<file path=ppt/tags/tag278.xml><?xml version="1.0" encoding="utf-8"?>
<p:tagLst xmlns:p="http://schemas.openxmlformats.org/presentationml/2006/main">
  <p:tag name="KSO_WM_SLIDE_BACKGROUND_TYPE" val="topBottom"/>
  <p:tag name="KSO_WM_UNIT_TEXT_FILL_FORE_SCHEMECOLOR_INDEX" val="13"/>
  <p:tag name="KSO_WM_UNIT_TEXT_FILL_FORE_SCHEMECOLOR_INDEX_BRIGHTNESS" val="0"/>
  <p:tag name="KSO_WM_UNIT_TEXT_FILL_TYPE" val="1"/>
</p:tagLst>
</file>

<file path=ppt/tags/tag279.xml><?xml version="1.0" encoding="utf-8"?>
<p:tagLst xmlns:p="http://schemas.openxmlformats.org/presentationml/2006/main">
  <p:tag name="KSO_WM_SLIDE_BACKGROUND_TYPE" val="topBottom"/>
  <p:tag name="KSO_WM_UNIT_TEXT_FILL_FORE_SCHEMECOLOR_INDEX" val="13"/>
  <p:tag name="KSO_WM_UNIT_TEXT_FILL_FORE_SCHEMECOLOR_INDEX_BRIGHTNESS" val="0"/>
  <p:tag name="KSO_WM_UNIT_TEXT_FILL_TYPE" val="1"/>
</p:tagLst>
</file>

<file path=ppt/tags/tag280.xml><?xml version="1.0" encoding="utf-8"?>
<p:tagLst xmlns:p="http://schemas.openxmlformats.org/presentationml/2006/main">
  <p:tag name="KSO_WM_SLIDE_BACKGROUND_TYPE" val="topBottom"/>
  <p:tag name="KSO_WM_UNIT_TEXT_FILL_FORE_SCHEMECOLOR_INDEX" val="13"/>
  <p:tag name="KSO_WM_UNIT_TEXT_FILL_FORE_SCHEMECOLOR_INDEX_BRIGHTNESS" val="0"/>
  <p:tag name="KSO_WM_UNIT_TEXT_FILL_TYPE" val="1"/>
</p:tagLst>
</file>

<file path=ppt/tags/tag281.xml><?xml version="1.0" encoding="utf-8"?>
<p:tagLst xmlns:p="http://schemas.openxmlformats.org/presentationml/2006/main">
  <p:tag name="KSO_WM_SLIDE_BACKGROUND_TYPE" val="topBottom"/>
  <p:tag name="KSO_WM_UNIT_TEXT_FILL_FORE_SCHEMECOLOR_INDEX" val="13"/>
  <p:tag name="KSO_WM_UNIT_TEXT_FILL_FORE_SCHEMECOLOR_INDEX_BRIGHTNESS" val="0"/>
  <p:tag name="KSO_WM_UNIT_TEXT_FILL_TYPE" val="1"/>
</p:tagLst>
</file>

<file path=ppt/tags/tag282.xml><?xml version="1.0" encoding="utf-8"?>
<p:tagLst xmlns:p="http://schemas.openxmlformats.org/presentationml/2006/main">
  <p:tag name="KSO_WM_ASSEMBLE_CHIP_INDEX" val="9bc8e52906564597a9adb9a938500778"/>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bottomTop"/>
  <p:tag name="KSO_WM_TAG_VERSION" val="1.0"/>
  <p:tag name="KSO_WM_TEMPLATE_CATEGORY" val="chip"/>
  <p:tag name="KSO_WM_TEMPLATE_INDEX" val="20224446"/>
  <p:tag name="KSO_WM_UNIT_DEC_AREA_ID" val="383ff3d9c593466aababdb7f360b1f6c"/>
  <p:tag name="KSO_WM_UNIT_DEC_CHANGEPICRESERVED" val="1"/>
  <p:tag name="KSO_WM_UNIT_DEC_SUPPORTCHANGEPIC" val="0"/>
  <p:tag name="KSO_WM_UNIT_ID" val="chip20224446_2*i*1"/>
  <p:tag name="KSO_WM_UNIT_INDEX" val="1"/>
  <p:tag name="KSO_WM_UNIT_SUBTYPE" val="v"/>
  <p:tag name="KSO_WM_UNIT_TYPE" val="i"/>
</p:tagLst>
</file>

<file path=ppt/tags/tag283.xml><?xml version="1.0" encoding="utf-8"?>
<p:tagLst xmlns:p="http://schemas.openxmlformats.org/presentationml/2006/main">
  <p:tag name="KSO_WM_BEAUTIFY_FLAG" val="#wm#"/>
  <p:tag name="KSO_WM_CHIP_GROUPID" val="61837b50a6a891b1f9db06a2"/>
  <p:tag name="KSO_WM_CHIP_XID" val="618b765618adb49c6c1f28a2"/>
  <p:tag name="KSO_WM_SLIDE_BACKGROUND_TYPE" val="bottomTop"/>
  <p:tag name="KSO_WM_SLIDE_BK_DARK_LIGHT" val="2"/>
  <p:tag name="KSO_WM_TAG_VERSION" val="1.0"/>
  <p:tag name="KSO_WM_TEMPLATE_CATEGORY" val="bg"/>
  <p:tag name="KSO_WM_TEMPLATE_INDEX" val="20220522"/>
  <p:tag name="KSO_WM_UNIT_BK_DARK_LIGHT" val="2"/>
  <p:tag name="KSO_WM_UNIT_COMPATIBLE" val="0"/>
  <p:tag name="KSO_WM_UNIT_DIAGRAM_ISNUMVISUAL" val="0"/>
  <p:tag name="KSO_WM_UNIT_DIAGRAM_ISREFERUNIT" val="0"/>
  <p:tag name="KSO_WM_UNIT_FILL_FORE_SCHEMECOLOR_INDEX_BRIGHTNESS" val="0"/>
  <p:tag name="KSO_WM_UNIT_FILL_TYPE" val="1"/>
  <p:tag name="KSO_WM_UNIT_HIGHLIGHT" val="0"/>
  <p:tag name="KSO_WM_UNIT_ID" val="bg20220522_5*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284.xml><?xml version="1.0" encoding="utf-8"?>
<p:tagLst xmlns:p="http://schemas.openxmlformats.org/presentationml/2006/main">
  <p:tag name="KSO_WM_SLIDE_BACKGROUND_TYPE" val="bottomTop"/>
  <p:tag name="KSO_WM_UNIT_TEXT_FILL_FORE_SCHEMECOLOR_INDEX" val="13"/>
  <p:tag name="KSO_WM_UNIT_TEXT_FILL_FORE_SCHEMECOLOR_INDEX_BRIGHTNESS" val="0"/>
  <p:tag name="KSO_WM_UNIT_TEXT_FILL_TYPE" val="1"/>
</p:tagLst>
</file>

<file path=ppt/tags/tag285.xml><?xml version="1.0" encoding="utf-8"?>
<p:tagLst xmlns:p="http://schemas.openxmlformats.org/presentationml/2006/main">
  <p:tag name="KSO_WM_SLIDE_BACKGROUND_TYPE" val="bottomTop"/>
  <p:tag name="KSO_WM_UNIT_TEXT_FILL_FORE_SCHEMECOLOR_INDEX" val="13"/>
  <p:tag name="KSO_WM_UNIT_TEXT_FILL_FORE_SCHEMECOLOR_INDEX_BRIGHTNESS" val="0"/>
  <p:tag name="KSO_WM_UNIT_TEXT_FILL_TYPE" val="1"/>
</p:tagLst>
</file>

<file path=ppt/tags/tag286.xml><?xml version="1.0" encoding="utf-8"?>
<p:tagLst xmlns:p="http://schemas.openxmlformats.org/presentationml/2006/main">
  <p:tag name="KSO_WM_SLIDE_BACKGROUND_TYPE" val="bottomTop"/>
  <p:tag name="KSO_WM_UNIT_TEXT_FILL_FORE_SCHEMECOLOR_INDEX" val="13"/>
  <p:tag name="KSO_WM_UNIT_TEXT_FILL_FORE_SCHEMECOLOR_INDEX_BRIGHTNESS" val="0"/>
  <p:tag name="KSO_WM_UNIT_TEXT_FILL_TYPE" val="1"/>
</p:tagLst>
</file>

<file path=ppt/tags/tag287.xml><?xml version="1.0" encoding="utf-8"?>
<p:tagLst xmlns:p="http://schemas.openxmlformats.org/presentationml/2006/main">
  <p:tag name="KSO_WM_SLIDE_BACKGROUND_TYPE" val="bottomTop"/>
  <p:tag name="KSO_WM_UNIT_TEXT_FILL_FORE_SCHEMECOLOR_INDEX" val="13"/>
  <p:tag name="KSO_WM_UNIT_TEXT_FILL_FORE_SCHEMECOLOR_INDEX_BRIGHTNESS" val="0"/>
  <p:tag name="KSO_WM_UNIT_TEXT_FILL_TYPE" val="1"/>
</p:tagLst>
</file>

<file path=ppt/tags/tag288.xml><?xml version="1.0" encoding="utf-8"?>
<p:tagLst xmlns:p="http://schemas.openxmlformats.org/presentationml/2006/main">
  <p:tag name="KSO_WM_SLIDE_BACKGROUND_TYPE" val="bottomTop"/>
  <p:tag name="KSO_WM_UNIT_TEXT_FILL_FORE_SCHEMECOLOR_INDEX" val="13"/>
  <p:tag name="KSO_WM_UNIT_TEXT_FILL_FORE_SCHEMECOLOR_INDEX_BRIGHTNESS" val="0"/>
  <p:tag name="KSO_WM_UNIT_TEXT_FILL_TYPE" val="1"/>
</p:tagLst>
</file>

<file path=ppt/tags/tag289.xml><?xml version="1.0" encoding="utf-8"?>
<p:tagLst xmlns:p="http://schemas.openxmlformats.org/presentationml/2006/main">
  <p:tag name="KSO_WM_SLIDE_BACKGROUND_TYPE" val="bottomTop"/>
  <p:tag name="KSO_WM_UNIT_TEXT_FILL_FORE_SCHEMECOLOR_INDEX" val="13"/>
  <p:tag name="KSO_WM_UNIT_TEXT_FILL_FORE_SCHEMECOLOR_INDEX_BRIGHTNESS" val="0"/>
  <p:tag name="KSO_WM_UNIT_TEXT_FILL_TYPE" val="1"/>
</p:tagLst>
</file>

<file path=ppt/tags/tag290.xml><?xml version="1.0" encoding="utf-8"?>
<p:tagLst xmlns:p="http://schemas.openxmlformats.org/presentationml/2006/main">
  <p:tag name="KSO_WM_ASSEMBLE_CHIP_INDEX" val="dfdc4022d6734f2db8f1b0566cf019de"/>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navigation"/>
  <p:tag name="KSO_WM_TAG_VERSION" val="1.0"/>
  <p:tag name="KSO_WM_TEMPLATE_CATEGORY" val="chip"/>
  <p:tag name="KSO_WM_TEMPLATE_INDEX" val="20224446"/>
  <p:tag name="KSO_WM_UNIT_DEC_AREA_ID" val="deb7354aedbb437885db42463b071370"/>
  <p:tag name="KSO_WM_UNIT_DEC_CHANGEPICRESERVED" val="1"/>
  <p:tag name="KSO_WM_UNIT_DEC_SUPPORTCHANGEPIC" val="0"/>
  <p:tag name="KSO_WM_UNIT_ID" val="chip20224446_2*i*1"/>
  <p:tag name="KSO_WM_UNIT_INDEX" val="1"/>
  <p:tag name="KSO_WM_UNIT_SUBTYPE" val="v"/>
  <p:tag name="KSO_WM_UNIT_TYPE" val="i"/>
</p:tagLst>
</file>

<file path=ppt/tags/tag291.xml><?xml version="1.0" encoding="utf-8"?>
<p:tagLst xmlns:p="http://schemas.openxmlformats.org/presentationml/2006/main">
  <p:tag name="KSO_WM_BEAUTIFY_FLAG" val="#wm#"/>
  <p:tag name="KSO_WM_CHIP_GROUPID" val="61837b50a6a891b1f9db06a2"/>
  <p:tag name="KSO_WM_CHIP_XID" val="618b765618adb49c6c1f28a3"/>
  <p:tag name="KSO_WM_SLIDE_BACKGROUND_TYPE" val="navigation"/>
  <p:tag name="KSO_WM_SLIDE_BK_DARK_LIGHT" val="2"/>
  <p:tag name="KSO_WM_TAG_VERSION" val="1.0"/>
  <p:tag name="KSO_WM_TEMPLATE_CATEGORY" val="bg"/>
  <p:tag name="KSO_WM_TEMPLATE_INDEX" val="20220522"/>
  <p:tag name="KSO_WM_UNIT_BK_DARK_LIGHT" val="2"/>
  <p:tag name="KSO_WM_UNIT_COMPATIBLE" val="0"/>
  <p:tag name="KSO_WM_UNIT_DIAGRAM_ISNUMVISUAL" val="0"/>
  <p:tag name="KSO_WM_UNIT_DIAGRAM_ISREFERUNIT" val="0"/>
  <p:tag name="KSO_WM_UNIT_FILL_FORE_SCHEMECOLOR_INDEX_BRIGHTNESS" val="0"/>
  <p:tag name="KSO_WM_UNIT_FILL_TYPE" val="1"/>
  <p:tag name="KSO_WM_UNIT_HIGHLIGHT" val="0"/>
  <p:tag name="KSO_WM_UNIT_ID" val="bg20220522_6*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292.xml><?xml version="1.0" encoding="utf-8"?>
<p:tagLst xmlns:p="http://schemas.openxmlformats.org/presentationml/2006/main">
  <p:tag name="KSO_WM_ASSEMBLE_CHIP_INDEX" val="f78273d1ca874d8b83b79bb1d1ef8ec9"/>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navigation"/>
  <p:tag name="KSO_WM_TAG_VERSION" val="1.0"/>
  <p:tag name="KSO_WM_TEMPLATE_CATEGORY" val="chip"/>
  <p:tag name="KSO_WM_TEMPLATE_INDEX" val="20224446"/>
  <p:tag name="KSO_WM_UNIT_DEC_AREA_ID" val="2058c120e1424238af1fab8888d4de60"/>
  <p:tag name="KSO_WM_UNIT_DEC_CHANGEPICRESERVED" val="1"/>
  <p:tag name="KSO_WM_UNIT_DEC_SUPPORTCHANGEPIC" val="0"/>
  <p:tag name="KSO_WM_UNIT_ID" val="chip20224446_4*i*1"/>
  <p:tag name="KSO_WM_UNIT_INDEX" val="1"/>
  <p:tag name="KSO_WM_UNIT_SUBTYPE" val="t"/>
  <p:tag name="KSO_WM_UNIT_TYPE" val="i"/>
</p:tagLst>
</file>

<file path=ppt/tags/tag293.xml><?xml version="1.0" encoding="utf-8"?>
<p:tagLst xmlns:p="http://schemas.openxmlformats.org/presentationml/2006/main">
  <p:tag name="KSO_WM_SLIDE_BACKGROUND_TYPE" val="navigation"/>
  <p:tag name="KSO_WM_UNIT_TEXT_FILL_FORE_SCHEMECOLOR_INDEX" val="13"/>
  <p:tag name="KSO_WM_UNIT_TEXT_FILL_FORE_SCHEMECOLOR_INDEX_BRIGHTNESS" val="0"/>
  <p:tag name="KSO_WM_UNIT_TEXT_FILL_TYPE" val="1"/>
</p:tagLst>
</file>

<file path=ppt/tags/tag294.xml><?xml version="1.0" encoding="utf-8"?>
<p:tagLst xmlns:p="http://schemas.openxmlformats.org/presentationml/2006/main">
  <p:tag name="KSO_WM_SLIDE_BACKGROUND_TYPE" val="navigation"/>
  <p:tag name="KSO_WM_UNIT_TEXT_FILL_FORE_SCHEMECOLOR_INDEX" val="13"/>
  <p:tag name="KSO_WM_UNIT_TEXT_FILL_FORE_SCHEMECOLOR_INDEX_BRIGHTNESS" val="0"/>
  <p:tag name="KSO_WM_UNIT_TEXT_FILL_TYPE" val="1"/>
</p:tagLst>
</file>

<file path=ppt/tags/tag295.xml><?xml version="1.0" encoding="utf-8"?>
<p:tagLst xmlns:p="http://schemas.openxmlformats.org/presentationml/2006/main">
  <p:tag name="KSO_WM_SLIDE_BACKGROUND_TYPE" val="navigation"/>
  <p:tag name="KSO_WM_UNIT_TEXT_FILL_FORE_SCHEMECOLOR_INDEX" val="13"/>
  <p:tag name="KSO_WM_UNIT_TEXT_FILL_FORE_SCHEMECOLOR_INDEX_BRIGHTNESS" val="0"/>
  <p:tag name="KSO_WM_UNIT_TEXT_FILL_TYPE" val="1"/>
</p:tagLst>
</file>

<file path=ppt/tags/tag296.xml><?xml version="1.0" encoding="utf-8"?>
<p:tagLst xmlns:p="http://schemas.openxmlformats.org/presentationml/2006/main">
  <p:tag name="KSO_WM_SLIDE_BACKGROUND_TYPE" val="navigation"/>
  <p:tag name="KSO_WM_UNIT_TEXT_FILL_FORE_SCHEMECOLOR_INDEX" val="13"/>
  <p:tag name="KSO_WM_UNIT_TEXT_FILL_FORE_SCHEMECOLOR_INDEX_BRIGHTNESS" val="0"/>
  <p:tag name="KSO_WM_UNIT_TEXT_FILL_TYPE" val="1"/>
</p:tagLst>
</file>

<file path=ppt/tags/tag297.xml><?xml version="1.0" encoding="utf-8"?>
<p:tagLst xmlns:p="http://schemas.openxmlformats.org/presentationml/2006/main">
  <p:tag name="KSO_WM_SLIDE_BACKGROUND_TYPE" val="navigation"/>
  <p:tag name="KSO_WM_UNIT_TEXT_FILL_FORE_SCHEMECOLOR_INDEX" val="13"/>
  <p:tag name="KSO_WM_UNIT_TEXT_FILL_FORE_SCHEMECOLOR_INDEX_BRIGHTNESS" val="0"/>
  <p:tag name="KSO_WM_UNIT_TEXT_FILL_TYPE" val="1"/>
</p:tagLst>
</file>

<file path=ppt/tags/tag298.xml><?xml version="1.0" encoding="utf-8"?>
<p:tagLst xmlns:p="http://schemas.openxmlformats.org/presentationml/2006/main">
  <p:tag name="KSO_WM_SLIDE_BACKGROUND_TYPE" val="navigation"/>
  <p:tag name="KSO_WM_UNIT_TEXT_FILL_FORE_SCHEMECOLOR_INDEX" val="13"/>
  <p:tag name="KSO_WM_UNIT_TEXT_FILL_FORE_SCHEMECOLOR_INDEX_BRIGHTNESS" val="0"/>
  <p:tag name="KSO_WM_UNIT_TEXT_FILL_TYPE" val="1"/>
</p:tagLst>
</file>

<file path=ppt/tags/tag299.xml><?xml version="1.0" encoding="utf-8"?>
<p:tagLst xmlns:p="http://schemas.openxmlformats.org/presentationml/2006/main">
  <p:tag name="KSO_WM_SLIDE_BACKGROUND_TYPE" val="navigation"/>
  <p:tag name="KSO_WM_UNIT_TEXT_FILL_FORE_SCHEMECOLOR_INDEX" val="13"/>
  <p:tag name="KSO_WM_UNIT_TEXT_FILL_FORE_SCHEMECOLOR_INDEX_BRIGHTNESS" val="0"/>
  <p:tag name="KSO_WM_UNIT_TEXT_FILL_TYPE" val="1"/>
</p:tagLst>
</file>

<file path=ppt/tags/tag300.xml><?xml version="1.0" encoding="utf-8"?>
<p:tagLst xmlns:p="http://schemas.openxmlformats.org/presentationml/2006/main">
  <p:tag name="KSO_WM_SLIDE_BACKGROUND_TYPE" val="navigation"/>
  <p:tag name="KSO_WM_UNIT_TEXT_FILL_FORE_SCHEMECOLOR_INDEX" val="13"/>
  <p:tag name="KSO_WM_UNIT_TEXT_FILL_FORE_SCHEMECOLOR_INDEX_BRIGHTNESS" val="0"/>
  <p:tag name="KSO_WM_UNIT_TEXT_FILL_TYPE" val="1"/>
</p:tagLst>
</file>

<file path=ppt/tags/tag301.xml><?xml version="1.0" encoding="utf-8"?>
<p:tagLst xmlns:p="http://schemas.openxmlformats.org/presentationml/2006/main">
  <p:tag name="KSO_WM_ASSEMBLE_CHIP_INDEX" val="1f95f7faa63f466e84c0bbdae2d5cc91"/>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belt"/>
  <p:tag name="KSO_WM_TAG_VERSION" val="1.0"/>
  <p:tag name="KSO_WM_TEMPLATE_CATEGORY" val="chip"/>
  <p:tag name="KSO_WM_TEMPLATE_INDEX" val="20224446"/>
  <p:tag name="KSO_WM_UNIT_DEC_AREA_ID" val="9a06a69235b14bfcac66e7d5a878f0d1"/>
  <p:tag name="KSO_WM_UNIT_DEC_CHANGEPICRESERVED" val="1"/>
  <p:tag name="KSO_WM_UNIT_DEC_SUPPORTCHANGEPIC" val="0"/>
  <p:tag name="KSO_WM_UNIT_ID" val="chip20224446_2*i*1"/>
  <p:tag name="KSO_WM_UNIT_INDEX" val="1"/>
  <p:tag name="KSO_WM_UNIT_SUBTYPE" val="v"/>
  <p:tag name="KSO_WM_UNIT_TYPE" val="i"/>
</p:tagLst>
</file>

<file path=ppt/tags/tag302.xml><?xml version="1.0" encoding="utf-8"?>
<p:tagLst xmlns:p="http://schemas.openxmlformats.org/presentationml/2006/main">
  <p:tag name="KSO_WM_BEAUTIFY_FLAG" val="#wm#"/>
  <p:tag name="KSO_WM_CHIP_GROUPID" val="61837b50a6a891b1f9db06a2"/>
  <p:tag name="KSO_WM_CHIP_XID" val="618b765618adb49c6c1f28a4"/>
  <p:tag name="KSO_WM_SLIDE_BACKGROUND_TYPE" val="belt"/>
  <p:tag name="KSO_WM_SLIDE_BK_DARK_LIGHT" val="2"/>
  <p:tag name="KSO_WM_TAG_VERSION" val="1.0"/>
  <p:tag name="KSO_WM_TEMPLATE_CATEGORY" val="bg"/>
  <p:tag name="KSO_WM_TEMPLATE_INDEX" val="20220522"/>
  <p:tag name="KSO_WM_UNIT_BK_DARK_LIGHT" val="2"/>
  <p:tag name="KSO_WM_UNIT_COMPATIBLE" val="0"/>
  <p:tag name="KSO_WM_UNIT_DIAGRAM_ISNUMVISUAL" val="0"/>
  <p:tag name="KSO_WM_UNIT_DIAGRAM_ISREFERUNIT" val="0"/>
  <p:tag name="KSO_WM_UNIT_FILL_FORE_SCHEMECOLOR_INDEX_BRIGHTNESS" val="0"/>
  <p:tag name="KSO_WM_UNIT_FILL_TYPE" val="1"/>
  <p:tag name="KSO_WM_UNIT_HIGHLIGHT" val="0"/>
  <p:tag name="KSO_WM_UNIT_ID" val="bg20220522_7*i*1"/>
  <p:tag name="KSO_WM_UNIT_INDEX" val="1"/>
  <p:tag name="KSO_WM_UNIT_LAYERLEVEL" val="1"/>
  <p:tag name="KSO_WM_UNIT_SUBTYPE" val="h"/>
  <p:tag name="KSO_WM_UNIT_TEXT_FILL_FORE_SCHEMECOLOR_INDEX" val="2"/>
  <p:tag name="KSO_WM_UNIT_TEXT_FILL_FORE_SCHEMECOLOR_INDEX_BRIGHTNESS" val="0"/>
  <p:tag name="KSO_WM_UNIT_TEXT_FILL_TYPE" val="1"/>
  <p:tag name="KSO_WM_UNIT_TYPE" val="i"/>
</p:tagLst>
</file>

<file path=ppt/tags/tag303.xml><?xml version="1.0" encoding="utf-8"?>
<p:tagLst xmlns:p="http://schemas.openxmlformats.org/presentationml/2006/main">
  <p:tag name="KSO_WM_ASSEMBLE_CHIP_INDEX" val="01678bc6df4d486499076a81fe200387"/>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belt"/>
  <p:tag name="KSO_WM_TAG_VERSION" val="1.0"/>
  <p:tag name="KSO_WM_TEMPLATE_CATEGORY" val="chip"/>
  <p:tag name="KSO_WM_TEMPLATE_INDEX" val="20224446"/>
  <p:tag name="KSO_WM_UNIT_DEC_AREA_ID" val="972b962bc3fa455dab0075ab9ed40b80"/>
  <p:tag name="KSO_WM_UNIT_DEC_CHANGEPICRESERVED" val="1"/>
  <p:tag name="KSO_WM_UNIT_DEC_SUPPORTCHANGEPIC" val="0"/>
  <p:tag name="KSO_WM_UNIT_ID" val="chip20224446_4*i*1"/>
  <p:tag name="KSO_WM_UNIT_INDEX" val="1"/>
  <p:tag name="KSO_WM_UNIT_SUBTYPE" val="t"/>
  <p:tag name="KSO_WM_UNIT_TYPE" val="i"/>
</p:tagLst>
</file>

<file path=ppt/tags/tag304.xml><?xml version="1.0" encoding="utf-8"?>
<p:tagLst xmlns:p="http://schemas.openxmlformats.org/presentationml/2006/main">
  <p:tag name="KSO_WM_SLIDE_BACKGROUND_TYPE" val="belt"/>
  <p:tag name="KSO_WM_UNIT_TEXT_FILL_FORE_SCHEMECOLOR_INDEX" val="13"/>
  <p:tag name="KSO_WM_UNIT_TEXT_FILL_FORE_SCHEMECOLOR_INDEX_BRIGHTNESS" val="0"/>
  <p:tag name="KSO_WM_UNIT_TEXT_FILL_TYPE" val="1"/>
</p:tagLst>
</file>

<file path=ppt/tags/tag305.xml><?xml version="1.0" encoding="utf-8"?>
<p:tagLst xmlns:p="http://schemas.openxmlformats.org/presentationml/2006/main">
  <p:tag name="KSO_WM_SLIDE_BACKGROUND_TYPE" val="belt"/>
  <p:tag name="KSO_WM_UNIT_TEXT_FILL_FORE_SCHEMECOLOR_INDEX" val="13"/>
  <p:tag name="KSO_WM_UNIT_TEXT_FILL_FORE_SCHEMECOLOR_INDEX_BRIGHTNESS" val="0"/>
  <p:tag name="KSO_WM_UNIT_TEXT_FILL_TYPE" val="1"/>
</p:tagLst>
</file>

<file path=ppt/tags/tag306.xml><?xml version="1.0" encoding="utf-8"?>
<p:tagLst xmlns:p="http://schemas.openxmlformats.org/presentationml/2006/main">
  <p:tag name="KSO_WM_SLIDE_BACKGROUND_TYPE" val="belt"/>
  <p:tag name="KSO_WM_UNIT_TEXT_FILL_FORE_SCHEMECOLOR_INDEX" val="13"/>
  <p:tag name="KSO_WM_UNIT_TEXT_FILL_FORE_SCHEMECOLOR_INDEX_BRIGHTNESS" val="0"/>
  <p:tag name="KSO_WM_UNIT_TEXT_FILL_TYPE" val="1"/>
</p:tagLst>
</file>

<file path=ppt/tags/tag307.xml><?xml version="1.0" encoding="utf-8"?>
<p:tagLst xmlns:p="http://schemas.openxmlformats.org/presentationml/2006/main">
  <p:tag name="KSO_WM_SLIDE_BACKGROUND_TYPE" val="belt"/>
  <p:tag name="KSO_WM_UNIT_TEXT_FILL_FORE_SCHEMECOLOR_INDEX" val="13"/>
  <p:tag name="KSO_WM_UNIT_TEXT_FILL_FORE_SCHEMECOLOR_INDEX_BRIGHTNESS" val="0"/>
  <p:tag name="KSO_WM_UNIT_TEXT_FILL_TYPE" val="1"/>
</p:tagLst>
</file>

<file path=ppt/tags/tag308.xml><?xml version="1.0" encoding="utf-8"?>
<p:tagLst xmlns:p="http://schemas.openxmlformats.org/presentationml/2006/main">
  <p:tag name="KSO_WM_SLIDE_BACKGROUND_TYPE" val="belt"/>
  <p:tag name="KSO_WM_UNIT_TEXT_FILL_FORE_SCHEMECOLOR_INDEX" val="13"/>
  <p:tag name="KSO_WM_UNIT_TEXT_FILL_FORE_SCHEMECOLOR_INDEX_BRIGHTNESS" val="0"/>
  <p:tag name="KSO_WM_UNIT_TEXT_FILL_TYPE" val="1"/>
</p:tagLst>
</file>

<file path=ppt/tags/tag309.xml><?xml version="1.0" encoding="utf-8"?>
<p:tagLst xmlns:p="http://schemas.openxmlformats.org/presentationml/2006/main">
  <p:tag name="KSO_WM_TEMPLATE_CATEGORY" val="custom"/>
  <p:tag name="KSO_WM_TEMPLATE_INDEX" val="20224446"/>
  <p:tag name="KSO_WM_UNIT_TEXT_FILL_FORE_SCHEMECOLOR_INDEX" val="13"/>
  <p:tag name="KSO_WM_UNIT_TEXT_FILL_FORE_SCHEMECOLOR_INDEX_BRIGHTNESS" val="0"/>
  <p:tag name="KSO_WM_UNIT_TEXT_FILL_TYPE" val="1"/>
</p:tagLst>
</file>

<file path=ppt/tags/tag310.xml><?xml version="1.0" encoding="utf-8"?>
<p:tagLst xmlns:p="http://schemas.openxmlformats.org/presentationml/2006/main">
  <p:tag name="KSO_WM_TEMPLATE_CATEGORY" val="custom"/>
  <p:tag name="KSO_WM_TEMPLATE_INDEX" val="20224446"/>
  <p:tag name="KSO_WM_UNIT_TEXT_FILL_FORE_SCHEMECOLOR_INDEX" val="13"/>
  <p:tag name="KSO_WM_UNIT_TEXT_FILL_FORE_SCHEMECOLOR_INDEX_BRIGHTNESS" val="0"/>
  <p:tag name="KSO_WM_UNIT_TEXT_FILL_TYPE" val="1"/>
</p:tagLst>
</file>

<file path=ppt/tags/tag31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1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1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14.xml><?xml version="1.0" encoding="utf-8"?>
<p:tagLst xmlns:p="http://schemas.openxmlformats.org/presentationml/2006/main">
  <p:tag name="KSO_WM_BEAUTIFY_FLAG" val="#wm#"/>
  <p:tag name="KSO_WM_CHIP_COLORING" val="1"/>
  <p:tag name="KSO_WM_TAG_VERSION" val="1.0"/>
  <p:tag name="KSO_WM_TEMPLATE_CATEGORY" val="custom"/>
  <p:tag name="KSO_WM_TEMPLATE_INDEX" val="20224446"/>
</p:tagLst>
</file>

<file path=ppt/tags/tag315.xml><?xml version="1.0" encoding="utf-8"?>
<p:tagLst xmlns:p="http://schemas.openxmlformats.org/presentationml/2006/main">
  <p:tag name="KSO_WM_ASSEMBLE_CHIP_INDEX" val="b5575c10121342bc8f0dcc296d277f35"/>
  <p:tag name="KSO_WM_BEAUTIFY_FLAG" val="#wm#"/>
  <p:tag name="KSO_WM_CHIP_FILLAREA_FILL_RULE" val="{&quot;fill_align&quot;:&quot;lb&quot;,&quot;fill_mode&quot;:&quot;adaptive&quot;,&quot;sacle_strategy&quot;:&quot;smart&quot;}"/>
  <p:tag name="KSO_WM_CHIP_GROUPID" val="619dee1756c5b5f57912a6e0"/>
  <p:tag name="KSO_WM_CHIP_XID" val="619dee1756c5b5f57912a6dd"/>
  <p:tag name="KSO_WM_TAG_VERSION" val="1.0"/>
  <p:tag name="KSO_WM_TEMPLATE_CATEGORY" val="custom"/>
  <p:tag name="KSO_WM_TEMPLATE_INDEX" val="20224446"/>
  <p:tag name="KSO_WM_UNIT_BLOCK" val="0"/>
  <p:tag name="KSO_WM_UNIT_COMPATIBLE" val="0"/>
  <p:tag name="KSO_WM_UNIT_DEC_AREA_ID" val="8b36e8ada05a4f1fb335597ad103b612"/>
  <p:tag name="KSO_WM_UNIT_DEFAULT_FONT" val="14;14;2"/>
  <p:tag name="KSO_WM_UNIT_DIAGRAM_ISNUMVISUAL" val="0"/>
  <p:tag name="KSO_WM_UNIT_DIAGRAM_ISREFERUNIT" val="0"/>
  <p:tag name="KSO_WM_UNIT_HIGHLIGHT" val="0"/>
  <p:tag name="KSO_WM_UNIT_ID" val="custom20224446_1*f*1"/>
  <p:tag name="KSO_WM_UNIT_INDEX" val="1"/>
  <p:tag name="KSO_WM_UNIT_LAYERLEVEL" val="1"/>
  <p:tag name="KSO_WM_UNIT_NOCLEAR" val="0"/>
  <p:tag name="KSO_WM_UNIT_PRESET_TEXT" val="单击此处添加正文，文字是您思想的提炼，请言简意赅地阐述您的观点。"/>
  <p:tag name="KSO_WM_UNIT_SUBTYPE" val="a"/>
  <p:tag name="KSO_WM_UNIT_TEXT_FILL_FORE_SCHEMECOLOR_INDEX" val="13"/>
  <p:tag name="KSO_WM_UNIT_TEXT_FILL_FORE_SCHEMECOLOR_INDEX_BRIGHTNESS" val="0.15"/>
  <p:tag name="KSO_WM_UNIT_TEXT_FILL_TYPE" val="1"/>
  <p:tag name="KSO_WM_UNIT_TYPE" val="f"/>
  <p:tag name="KSO_WM_UNIT_VALUE" val="52"/>
</p:tagLst>
</file>

<file path=ppt/tags/tag316.xml><?xml version="1.0" encoding="utf-8"?>
<p:tagLst xmlns:p="http://schemas.openxmlformats.org/presentationml/2006/main">
  <p:tag name="KSO_WM_ASSEMBLE_CHIP_INDEX" val="b5575c10121342bc8f0dcc296d277f35"/>
  <p:tag name="KSO_WM_BEAUTIFY_FLAG" val="#wm#"/>
  <p:tag name="KSO_WM_CHIP_FILLAREA_FILL_RULE" val="{&quot;fill_align&quot;:&quot;lb&quot;,&quot;fill_mode&quot;:&quot;adaptive&quot;,&quot;sacle_strategy&quot;:&quot;smart&quot;}"/>
  <p:tag name="KSO_WM_CHIP_GROUPID" val="619dee1756c5b5f57912a6e0"/>
  <p:tag name="KSO_WM_CHIP_XID" val="619dee1756c5b5f57912a6dd"/>
  <p:tag name="KSO_WM_DECORATE_SHAPE_ID" val="2"/>
  <p:tag name="KSO_WM_TAG_VERSION" val="1.0"/>
  <p:tag name="KSO_WM_TEMPLATE_CATEGORY" val="custom"/>
  <p:tag name="KSO_WM_TEMPLATE_INDEX" val="20224446"/>
  <p:tag name="KSO_WM_UNIT_BLOCK" val="0"/>
  <p:tag name="KSO_WM_UNIT_COMPATIBLE" val="0"/>
  <p:tag name="KSO_WM_UNIT_DEC_AREA_ID" val="cb7df9eda44c4a1fbbf470b84c06bcc2"/>
  <p:tag name="KSO_WM_UNIT_DEFAULT_FONT" val="44;48;2"/>
  <p:tag name="KSO_WM_UNIT_DIAGRAM_ISNUMVISUAL" val="0"/>
  <p:tag name="KSO_WM_UNIT_DIAGRAM_ISREFERUNIT" val="0"/>
  <p:tag name="KSO_WM_UNIT_HIGHLIGHT" val="0"/>
  <p:tag name="KSO_WM_UNIT_ID" val="custom20224446_1*a*1"/>
  <p:tag name="KSO_WM_UNIT_INDEX" val="1"/>
  <p:tag name="KSO_WM_UNIT_ISCONTENTSTITLE" val="0"/>
  <p:tag name="KSO_WM_UNIT_ISNUMDGMTITLE" val="0"/>
  <p:tag name="KSO_WM_UNIT_LAYERLEVEL" val="1"/>
  <p:tag name="KSO_WM_UNIT_NOCLEAR" val="0"/>
  <p:tag name="KSO_WM_UNIT_PRESET_TEXT" val="扁平风疫情科普"/>
  <p:tag name="KSO_WM_UNIT_TEXT_FILL_FORE_SCHEMECOLOR_INDEX" val="5"/>
  <p:tag name="KSO_WM_UNIT_TEXT_FILL_FORE_SCHEMECOLOR_INDEX_BRIGHTNESS" val="-0.5"/>
  <p:tag name="KSO_WM_UNIT_TEXT_FILL_TYPE" val="1"/>
  <p:tag name="KSO_WM_UNIT_TYPE" val="a"/>
  <p:tag name="KSO_WM_UNIT_VALUE" val="10"/>
</p:tagLst>
</file>

<file path=ppt/tags/tag317.xml><?xml version="1.0" encoding="utf-8"?>
<p:tagLst xmlns:p="http://schemas.openxmlformats.org/presentationml/2006/main">
  <p:tag name="KSO_WM_BEAUTIFY_FLAG" val="#wm#"/>
  <p:tag name="KSO_WM_DECORATE_TAGETSHAPES_IDS" val="8"/>
  <p:tag name="KSO_WM_TAG_VERSION" val="1.0"/>
  <p:tag name="KSO_WM_TEMPLATE_CATEGORY" val="mixed"/>
  <p:tag name="KSO_WM_TEMPLATE_INDEX" val="20201002"/>
  <p:tag name="KSO_WM_UNIT_COMPATIBLE" val="0"/>
  <p:tag name="KSO_WM_UNIT_DIAGRAM_ISNUMVISUAL" val="0"/>
  <p:tag name="KSO_WM_UNIT_DIAGRAM_ISREFERUNIT" val="0"/>
  <p:tag name="KSO_WM_UNIT_HIGHLIGHT" val="0"/>
  <p:tag name="KSO_WM_UNIT_ID" val="mixed20201002_1*h_i*1_1"/>
  <p:tag name="KSO_WM_UNIT_INDEX" val="1_1"/>
  <p:tag name="KSO_WM_UNIT_LAYERLEVEL" val="1_1"/>
  <p:tag name="KSO_WM_UNIT_SUBTYPE" val="f"/>
  <p:tag name="KSO_WM_UNIT_TYPE" val="h_i"/>
  <p:tag name="PA" val="v5.2.5"/>
</p:tagLst>
</file>

<file path=ppt/tags/tag318.xml><?xml version="1.0" encoding="utf-8"?>
<p:tagLst xmlns:p="http://schemas.openxmlformats.org/presentationml/2006/main">
  <p:tag name="KSO_WM_BEAUTIFY_FLAG" val="#wm#"/>
  <p:tag name="KSO_WM_CHIP_COLORING" val="1"/>
  <p:tag name="KSO_WM_CHIP_DECFILLPROP" val="[]"/>
  <p:tag name="KSO_WM_CHIP_FILLPROP" val="[[{&quot;text_align&quot;:&quot;lm&quot;,&quot;text_direction&quot;:&quot;horizontal&quot;,&quot;support_big_font&quot;:false,&quot;picture_toward&quot;:0,&quot;picture_dockside&quot;:[],&quot;fill_id&quot;:&quot;f93f1e9f9c434256b0247c312ece663f&quot;,&quot;fill_align&quot;:&quot;lm&quot;,&quot;chip_types&quot;:[&quot;diagram&quot;,&quot;header&quot;]}],[{&quot;text_align&quot;:&quot;lm&quot;,&quot;text_direction&quot;:&quot;horizontal&quot;,&quot;support_big_font&quot;:false,&quot;picture_toward&quot;:0,&quot;picture_dockside&quot;:[],&quot;fill_id&quot;:&quot;f93f1e9f9c434256b0247c312ece663f&quot;,&quot;fill_align&quot;:&quot;lm&quot;,&quot;chip_types&quot;:[&quot;header&quot;]}],[{&quot;text_align&quot;:&quot;cm&quot;,&quot;text_direction&quot;:&quot;horizontal&quot;,&quot;support_big_font&quot;:false,&quot;picture_toward&quot;:0,&quot;picture_dockside&quot;:[],&quot;fill_id&quot;:&quot;f93f1e9f9c434256b0247c312ece663f&quot;,&quot;fill_align&quot;:&quot;cm&quot;,&quot;chip_types&quot;:[&quot;header&quot;]}],[{&quot;text_align&quot;:&quot;rm&quot;,&quot;text_direction&quot;:&quot;horizontal&quot;,&quot;support_big_font&quot;:false,&quot;picture_toward&quot;:0,&quot;picture_dockside&quot;:[],&quot;fill_id&quot;:&quot;f93f1e9f9c434256b0247c312ece663f&quot;,&quot;fill_align&quot;:&quot;rt&quot;,&quot;chip_types&quot;:[&quot;diagram&quot;,&quot;header&quot;]}],[{&quot;text_align&quot;:&quot;rm&quot;,&quot;text_direction&quot;:&quot;horizontal&quot;,&quot;support_big_font&quot;:false,&quot;picture_toward&quot;:0,&quot;picture_dockside&quot;:[],&quot;fill_id&quot;:&quot;f93f1e9f9c434256b0247c312ece663f&quot;,&quot;fill_align&quot;:&quot;rb&quot;,&quot;chip_types&quot;:[&quot;diagram&quot;,&quot;header&quot;]}],[{&quot;text_align&quot;:&quot;rm&quot;,&quot;text_direction&quot;:&quot;horizontal&quot;,&quot;support_big_font&quot;:false,&quot;picture_toward&quot;:0,&quot;picture_dockside&quot;:[],&quot;fill_id&quot;:&quot;f93f1e9f9c434256b0247c312ece663f&quot;,&quot;fill_align&quot;:&quot;rm&quot;,&quot;chip_types&quot;:[&quot;diagram&quot;,&quot;header&quot;]}],[{&quot;text_align&quot;:&quot;lm&quot;,&quot;text_direction&quot;:&quot;horizontal&quot;,&quot;support_big_font&quot;:false,&quot;picture_toward&quot;:0,&quot;picture_dockside&quot;:[],&quot;fill_id&quot;:&quot;f93f1e9f9c434256b0247c312ece663f&quot;,&quot;fill_align&quot;:&quot;lt&quot;,&quot;chip_types&quot;:[&quot;diagram&quot;,&quot;header&quot;]}],[{&quot;text_align&quot;:&quot;cm&quot;,&quot;text_direction&quot;:&quot;horizontal&quot;,&quot;support_big_font&quot;:false,&quot;picture_toward&quot;:0,&quot;picture_dockside&quot;:[],&quot;fill_id&quot;:&quot;f93f1e9f9c434256b0247c312ece663f&quot;,&quot;fill_align&quot;:&quot;lt&quot;,&quot;chip_types&quot;:[&quot;diagram&quot;,&quot;header&quot;]}],[{&quot;text_align&quot;:&quot;lm&quot;,&quot;text_direction&quot;:&quot;horizontal&quot;,&quot;support_big_font&quot;:false,&quot;picture_toward&quot;:0,&quot;picture_dockside&quot;:[],&quot;fill_id&quot;:&quot;f93f1e9f9c434256b0247c312ece663f&quot;,&quot;fill_align&quot;:&quot;lb&quot;,&quot;chip_types&quot;:[&quot;diagram&quot;,&quot;header&quot;]}],[{&quot;text_align&quot;:&quot;cm&quot;,&quot;text_direction&quot;:&quot;horizontal&quot;,&quot;support_big_font&quot;:false,&quot;picture_toward&quot;:0,&quot;picture_dockside&quot;:[],&quot;fill_id&quot;:&quot;f93f1e9f9c434256b0247c312ece663f&quot;,&quot;fill_align&quot;:&quot;lb&quot;,&quot;chip_types&quot;:[&quot;diagram&quot;,&quot;header&quot;]}],[{&quot;text_align&quot;:&quot;cm&quot;,&quot;text_direction&quot;:&quot;horizontal&quot;,&quot;support_big_font&quot;:false,&quot;picture_toward&quot;:0,&quot;picture_dockside&quot;:[],&quot;fill_id&quot;:&quot;f93f1e9f9c434256b0247c312ece663f&quot;,&quot;fill_align&quot;:&quot;lm&quot;,&quot;chip_types&quot;:[&quot;diagram&quot;,&quot;header&quot;]}],[{&quot;text_align&quot;:&quot;cm&quot;,&quot;text_direction&quot;:&quot;horizontal&quot;,&quot;support_big_font&quot;:false,&quot;picture_toward&quot;:0,&quot;picture_dockside&quot;:[],&quot;fill_id&quot;:&quot;f93f1e9f9c434256b0247c312ece663f&quot;,&quot;fill_align&quot;:&quot;cm&quot;,&quot;chip_types&quot;:[&quot;diagram&quot;,&quot;header&quot;]}],[{&quot;text_align&quot;:&quot;lm&quot;,&quot;text_direction&quot;:&quot;horizontal&quot;,&quot;support_big_font&quot;:false,&quot;picture_toward&quot;:0,&quot;picture_dockside&quot;:[],&quot;fill_id&quot;:&quot;f93f1e9f9c434256b0247c312ece663f&quot;,&quot;fill_align&quot;:&quot;cm&quot;,&quot;chip_types&quot;:[&quot;diagram&quot;,&quot;header&quot;]}],[{&quot;text_align&quot;:&quot;cm&quot;,&quot;text_direction&quot;:&quot;horizontal&quot;,&quot;support_big_font&quot;:false,&quot;picture_toward&quot;:0,&quot;picture_dockside&quot;:[],&quot;fill_id&quot;:&quot;f93f1e9f9c434256b0247c312ece663f&quot;,&quot;fill_align&quot;:&quot;ct&quot;,&quot;chip_types&quot;:[&quot;diagram&quot;,&quot;header&quot;]}],[{&quot;text_align&quot;:&quot;lm&quot;,&quot;text_direction&quot;:&quot;horizontal&quot;,&quot;support_big_font&quot;:false,&quot;picture_toward&quot;:0,&quot;picture_dockside&quot;:[],&quot;fill_id&quot;:&quot;f93f1e9f9c434256b0247c312ece663f&quot;,&quot;fill_align&quot;:&quot;ct&quot;,&quot;chip_types&quot;:[&quot;diagram&quot;,&quot;header&quot;]}],[{&quot;text_align&quot;:&quot;cm&quot;,&quot;text_direction&quot;:&quot;horizontal&quot;,&quot;support_big_font&quot;:false,&quot;picture_toward&quot;:0,&quot;picture_dockside&quot;:[],&quot;fill_id&quot;:&quot;f93f1e9f9c434256b0247c312ece663f&quot;,&quot;fill_align&quot;:&quot;cb&quot;,&quot;chip_types&quot;:[&quot;diagram&quot;,&quot;header&quot;]}],[{&quot;text_align&quot;:&quot;lm&quot;,&quot;text_direction&quot;:&quot;horizontal&quot;,&quot;support_big_font&quot;:false,&quot;picture_toward&quot;:0,&quot;picture_dockside&quot;:[],&quot;fill_id&quot;:&quot;f93f1e9f9c434256b0247c312ece663f&quot;,&quot;fill_align&quot;:&quot;cb&quot;,&quot;chip_types&quot;:[&quot;diagram&quot;,&quot;header&quot;]}]]"/>
  <p:tag name="KSO_WM_CHIP_GROUPID" val="614aceeb1e630cfd8f1150df"/>
  <p:tag name="KSO_WM_CHIP_INFOS" val="{&quot;type&quot;:0,&quot;layout_type&quot;:&quot;1_NF_LC_9&quot;,&quot;layout_feature&quot;:1,&quot;aspect_ratio&quot;:&quot;16:9&quot;,&quot;bg_feature&quot;:&quot;&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扁平风&quot;,&quot;手绘风&quot;,&quot;立体风&quot;,&quot;炫酷&quot;,&quot;复古风&quot;,&quot;科技风&quot;,&quot;水彩风&quot;,&quot;ios风&quot;,&quot;快闪&quot;,&quot;波普风&quot;,&quot;孟菲斯&quot;,&quot;蒸汽波&quot;,&quot;MBE&quot;,&quot;剪纸风&quot;,&quot;酸性风&quot;,&quot;像素风&quot;,&quot;涂鸦风&quot;,&quot;实景&quot;]},&quot;slide_type&quot;:[&quot;title&quot;,&quot;sectionTitle&quot;,&quot;contents&quot;,&quot;endPage&quot;],&quot;useType&quot;:[&quot;ppt&quot;]}"/>
  <p:tag name="KSO_WM_CHIP_XID" val="614aceeb1e630cfd8f1150e0"/>
  <p:tag name="KSO_WM_SLIDE_ANIMATION_ID" val="3126338"/>
  <p:tag name="KSO_WM_SLIDE_ANIMATION_TYPE" val="0_8_1_1"/>
  <p:tag name="KSO_WM_SLIDE_BACKGROUND_TYPE" val="general"/>
  <p:tag name="KSO_WM_SLIDE_BK_DARK_LIGHT" val="2"/>
  <p:tag name="KSO_WM_SLIDE_ID" val="custom20224446_1"/>
  <p:tag name="KSO_WM_SLIDE_INDEX" val="1"/>
  <p:tag name="KSO_WM_SLIDE_ITEM_CNT" val="0"/>
  <p:tag name="KSO_WM_SLIDE_LAYOUT" val="a_b_f"/>
  <p:tag name="KSO_WM_SLIDE_LAYOUT_CNT" val="1_1_2"/>
  <p:tag name="KSO_WM_SLIDE_LAYOUT_INFO" val="{&quot;id&quot;:&quot;2022-09-09T15:38:24&quot;,&quot;margin&quot;:{&quot;bottom&quot;:4.418541431427002,&quot;left&quot;:3.4678056240081787,&quot;right&quot;:15.589641571044922,&quot;top&quot;:4.418541431427002},&quot;type&quot;:0}"/>
  <p:tag name="KSO_WM_SLIDE_SUBTYPE" val="pureTxt"/>
  <p:tag name="KSO_WM_SLIDE_SUPPORT_FEATURE_TYPE" val="0"/>
  <p:tag name="KSO_WM_SLIDE_TYPE" val="title"/>
  <p:tag name="KSO_WM_TAG_VERSION" val="1.0"/>
  <p:tag name="KSO_WM_TEMPLATE_ASSEMBLE_GROUPID" val="62df5621f93cf73a8791dfa6"/>
  <p:tag name="KSO_WM_TEMPLATE_ASSEMBLE_XID" val="631aed6c2cedfa121b61d1e6"/>
  <p:tag name="KSO_WM_TEMPLATE_CATEGORY" val="custom"/>
  <p:tag name="KSO_WM_TEMPLATE_COLOR_TYPE" val="1"/>
  <p:tag name="KSO_WM_TEMPLATE_INDEX" val="20224446"/>
  <p:tag name="KSO_WM_TEMPLATE_MASTER_THUMB_INDEX" val="12"/>
  <p:tag name="KSO_WM_TEMPLATE_MASTER_TYPE" val="1"/>
  <p:tag name="KSO_WM_TEMPLATE_SUBCATEGORY" val="21"/>
  <p:tag name="KSO_WM_TEMPLATE_THUMBS_INDEX" val="1、7、10、12、16、22"/>
</p:tagLst>
</file>

<file path=ppt/tags/tag319.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general"/>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320.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SLIDE_BACKGROUND_TYPE" val="general"/>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321.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general"/>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322.xml><?xml version="1.0" encoding="utf-8"?>
<p:tagLst xmlns:p="http://schemas.openxmlformats.org/presentationml/2006/main">
  <p:tag name="KSO_WM_UNIT_FILL_FORE_SCHEMECOLOR_INDEX" val="15"/>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323.xml><?xml version="1.0" encoding="utf-8"?>
<p:tagLst xmlns:p="http://schemas.openxmlformats.org/presentationml/2006/main">
  <p:tag name="KSO_WM_UNIT_FILL_FORE_SCHEMECOLOR_INDEX" val="10"/>
  <p:tag name="KSO_WM_UNIT_FILL_FORE_SCHEMECOLOR_INDEX_BRIGHTNESS" val="0"/>
  <p:tag name="KSO_WM_UNIT_FILL_TYPE" val="1"/>
  <p:tag name="KSO_WM_UNIT_TEXT_FILL_FORE_SCHEMECOLOR_INDEX" val="14"/>
  <p:tag name="KSO_WM_UNIT_TEXT_FILL_FORE_SCHEMECOLOR_INDEX_BRIGHTNESS" val="0"/>
  <p:tag name="KSO_WM_UNIT_TEXT_FILL_TYPE" val="1"/>
</p:tagLst>
</file>

<file path=ppt/tags/tag324.xml><?xml version="1.0" encoding="utf-8"?>
<p:tagLst xmlns:p="http://schemas.openxmlformats.org/presentationml/2006/main">
  <p:tag name="KSO_WM_UNIT_FILL_FORE_SCHEMECOLOR_INDEX" val="2"/>
  <p:tag name="KSO_WM_UNIT_FILL_FORE_SCHEMECOLOR_INDEX_BRIGHTNESS" val="0"/>
  <p:tag name="KSO_WM_UNIT_FILL_TYPE" val="1"/>
  <p:tag name="KSO_WM_UNIT_LINE_FILL_TYPE" val="2"/>
  <p:tag name="KSO_WM_UNIT_LINE_FORE_SCHEMECOLOR_INDEX" val="6"/>
  <p:tag name="KSO_WM_UNIT_LINE_FORE_SCHEMECOLOR_INDEX_BRIGHTNESS" val="0.6"/>
  <p:tag name="KSO_WM_UNIT_TEXT_FILL_FORE_SCHEMECOLOR_INDEX" val="1"/>
  <p:tag name="KSO_WM_UNIT_TEXT_FILL_FORE_SCHEMECOLOR_INDEX_BRIGHTNESS" val="0"/>
  <p:tag name="KSO_WM_UNIT_TEXT_FILL_TYPE" val="1"/>
</p:tagLst>
</file>

<file path=ppt/tags/tag325.xml><?xml version="1.0" encoding="utf-8"?>
<p:tagLst xmlns:p="http://schemas.openxmlformats.org/presentationml/2006/main">
  <p:tag name="KSO_WM_SLIDE_BACKGROUND_TYPE" val="general"/>
</p:tagLst>
</file>

<file path=ppt/tags/tag326.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general"/>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327.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SLIDE_BACKGROUND_TYPE" val="general"/>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328.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general"/>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3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17617_5*l_h_i*1_2_1"/>
  <p:tag name="KSO_WM_UNIT_INDEX" val="1_2_1"/>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5"/>
  <p:tag name="KSO_WM_UNIT_COMPATIBLE" val="0"/>
  <p:tag name="KSO_WM_UNIT_DIAGRAM_ISNUMVISUAL" val="0"/>
  <p:tag name="KSO_WM_UNIT_DIAGRAM_ISREFERUNIT" val="0"/>
  <p:tag name="KSO_WM_UNIT_HIGHLIGHT" val="0"/>
  <p:tag name="KSO_WM_UNIT_ID" val="diagram20217617_5*l_h_i*1_2_2"/>
  <p:tag name="KSO_WM_UNIT_INDEX" val="1_2_2"/>
  <p:tag name="KSO_WM_UNIT_LAYERLEVEL" val="1_1_1"/>
  <p:tag name="KSO_WM_UNIT_LINE_FILL_TYPE" val="2"/>
  <p:tag name="KSO_WM_UNIT_LINE_FORE_SCHEMECOLOR_INDEX" val="14"/>
  <p:tag name="KSO_WM_UNIT_LINE_FORE_SCHEMECOLOR_INDEX_BRIGHTNESS" val="0"/>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6"/>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7617_5*l_h_i*1_3_1"/>
  <p:tag name="KSO_WM_UNIT_INDEX" val="1_3_1"/>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7"/>
  <p:tag name="KSO_WM_UNIT_COMPATIBLE" val="0"/>
  <p:tag name="KSO_WM_UNIT_DIAGRAM_ISNUMVISUAL" val="0"/>
  <p:tag name="KSO_WM_UNIT_DIAGRAM_ISREFERUNIT" val="0"/>
  <p:tag name="KSO_WM_UNIT_HIGHLIGHT" val="0"/>
  <p:tag name="KSO_WM_UNIT_ID" val="diagram20217617_5*l_h_i*1_3_2"/>
  <p:tag name="KSO_WM_UNIT_INDEX" val="1_3_2"/>
  <p:tag name="KSO_WM_UNIT_LAYERLEVEL" val="1_1_1"/>
  <p:tag name="KSO_WM_UNIT_LINE_FILL_TYPE" val="2"/>
  <p:tag name="KSO_WM_UNIT_LINE_FORE_SCHEMECOLOR_INDEX" val="14"/>
  <p:tag name="KSO_WM_UNIT_LINE_FORE_SCHEMECOLOR_INDEX_BRIGHTNESS" val="0"/>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17617_5*l_h_i*1_4_1"/>
  <p:tag name="KSO_WM_UNIT_INDEX" val="1_4_1"/>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11"/>
  <p:tag name="KSO_WM_UNIT_COMPATIBLE" val="0"/>
  <p:tag name="KSO_WM_UNIT_DIAGRAM_ISNUMVISUAL" val="0"/>
  <p:tag name="KSO_WM_UNIT_DIAGRAM_ISREFERUNIT" val="0"/>
  <p:tag name="KSO_WM_UNIT_HIGHLIGHT" val="0"/>
  <p:tag name="KSO_WM_UNIT_ID" val="diagram20217617_5*l_h_i*1_4_2"/>
  <p:tag name="KSO_WM_UNIT_INDEX" val="1_4_2"/>
  <p:tag name="KSO_WM_UNIT_LAYERLEVEL" val="1_1_1"/>
  <p:tag name="KSO_WM_UNIT_LINE_FILL_TYPE" val="2"/>
  <p:tag name="KSO_WM_UNIT_LINE_FORE_SCHEMECOLOR_INDEX" val="14"/>
  <p:tag name="KSO_WM_UNIT_LINE_FORE_SCHEMECOLOR_INDEX_BRIGHTNESS" val="0"/>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16"/>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17617_5*l_h_i*1_5_1"/>
  <p:tag name="KSO_WM_UNIT_INDEX" val="1_5_1"/>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17"/>
  <p:tag name="KSO_WM_UNIT_COMPATIBLE" val="0"/>
  <p:tag name="KSO_WM_UNIT_DIAGRAM_ISNUMVISUAL" val="0"/>
  <p:tag name="KSO_WM_UNIT_DIAGRAM_ISREFERUNIT" val="0"/>
  <p:tag name="KSO_WM_UNIT_HIGHLIGHT" val="0"/>
  <p:tag name="KSO_WM_UNIT_ID" val="diagram20217617_5*l_h_i*1_5_2"/>
  <p:tag name="KSO_WM_UNIT_INDEX" val="1_5_2"/>
  <p:tag name="KSO_WM_UNIT_LAYERLEVEL" val="1_1_1"/>
  <p:tag name="KSO_WM_UNIT_LINE_FILL_TYPE" val="2"/>
  <p:tag name="KSO_WM_UNIT_LINE_FORE_SCHEMECOLOR_INDEX" val="14"/>
  <p:tag name="KSO_WM_UNIT_LINE_FORE_SCHEMECOLOR_INDEX_BRIGHTNESS" val="0"/>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24"/>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17617_5*l_h_i*1_6_2"/>
  <p:tag name="KSO_WM_UNIT_INDEX" val="1_6_2"/>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25"/>
  <p:tag name="KSO_WM_UNIT_COMPATIBLE" val="0"/>
  <p:tag name="KSO_WM_UNIT_DIAGRAM_ISNUMVISUAL" val="0"/>
  <p:tag name="KSO_WM_UNIT_DIAGRAM_ISREFERUNIT" val="0"/>
  <p:tag name="KSO_WM_UNIT_HIGHLIGHT" val="0"/>
  <p:tag name="KSO_WM_UNIT_ID" val="diagram20217617_5*l_h_i*1_6_1"/>
  <p:tag name="KSO_WM_UNIT_INDEX" val="1_6_1"/>
  <p:tag name="KSO_WM_UNIT_LAYERLEVEL" val="1_1_1"/>
  <p:tag name="KSO_WM_UNIT_LINE_FILL_TYPE" val="2"/>
  <p:tag name="KSO_WM_UNIT_LINE_FORE_SCHEMECOLOR_INDEX" val="14"/>
  <p:tag name="KSO_WM_UNIT_LINE_FORE_SCHEMECOLOR_INDEX_BRIGHTNESS" val="0"/>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617_5*l_h_i*1_1_1"/>
  <p:tag name="KSO_WM_UNIT_INDEX" val="1_1_1"/>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18"/>
  <p:tag name="KSO_WM_UNIT_COMPATIBLE" val="0"/>
  <p:tag name="KSO_WM_UNIT_DIAGRAM_ISNUMVISUAL" val="0"/>
  <p:tag name="KSO_WM_UNIT_DIAGRAM_ISREFERUNIT" val="0"/>
  <p:tag name="KSO_WM_UNIT_HIGHLIGHT" val="0"/>
  <p:tag name="KSO_WM_UNIT_ID" val="diagram20217617_5*l_h_i*1_1_2"/>
  <p:tag name="KSO_WM_UNIT_INDEX" val="1_1_2"/>
  <p:tag name="KSO_WM_UNIT_LAYERLEVEL" val="1_1_1"/>
  <p:tag name="KSO_WM_UNIT_LINE_FILL_TYPE" val="2"/>
  <p:tag name="KSO_WM_UNIT_LINE_FORE_SCHEMECOLOR_INDEX" val="14"/>
  <p:tag name="KSO_WM_UNIT_LINE_FORE_SCHEMECOLOR_INDEX_BRIGHTNESS" val="0"/>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19"/>
  <p:tag name="KSO_WM_UNIT_COMPATIBLE" val="0"/>
  <p:tag name="KSO_WM_UNIT_DIAGRAM_ISNUMVISUAL" val="0"/>
  <p:tag name="KSO_WM_UNIT_DIAGRAM_ISREFERUNIT" val="0"/>
  <p:tag name="KSO_WM_UNIT_HIGHLIGHT" val="0"/>
  <p:tag name="KSO_WM_UNIT_ID" val="diagram20217617_5*l_h_a*1_1_1"/>
  <p:tag name="KSO_WM_UNIT_INDEX" val="1_1_1"/>
  <p:tag name="KSO_WM_UNIT_ISCONTENTSTITLE" val="1"/>
  <p:tag name="KSO_WM_UNIT_ISNUMDGMTITLE" val="0"/>
  <p:tag name="KSO_WM_UNIT_LAYERLEVEL" val="1_1_1"/>
  <p:tag name="KSO_WM_UNIT_NOCLEAR" val="0"/>
  <p:tag name="KSO_WM_UNIT_PRESET_TEXT" val="单击此处添加标题"/>
  <p:tag name="KSO_WM_UNIT_TEXT_FILL_FORE_SCHEMECOLOR_INDEX" val="14"/>
  <p:tag name="KSO_WM_UNIT_TEXT_FILL_FORE_SCHEMECOLOR_INDEX_BRIGHTNESS" val="0"/>
  <p:tag name="KSO_WM_UNIT_TEXT_FILL_TYPE" val="1"/>
  <p:tag name="KSO_WM_UNIT_TYPE" val="l_h_a"/>
  <p:tag name="KSO_WM_UNIT_USESOURCEFORMAT_APPLY" val="1"/>
  <p:tag name="KSO_WM_UNIT_VALUE" val="15"/>
</p:tagLst>
</file>

<file path=ppt/tags/tag3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20"/>
  <p:tag name="KSO_WM_UNIT_COMPATIBLE" val="0"/>
  <p:tag name="KSO_WM_UNIT_DIAGRAM_ISNUMVISUAL" val="0"/>
  <p:tag name="KSO_WM_UNIT_DIAGRAM_ISREFERUNIT" val="0"/>
  <p:tag name="KSO_WM_UNIT_HIGHLIGHT" val="0"/>
  <p:tag name="KSO_WM_UNIT_ID" val="diagram20217617_5*l_h_a*1_2_1"/>
  <p:tag name="KSO_WM_UNIT_INDEX" val="1_2_1"/>
  <p:tag name="KSO_WM_UNIT_ISCONTENTSTITLE" val="1"/>
  <p:tag name="KSO_WM_UNIT_ISNUMDGMTITLE" val="0"/>
  <p:tag name="KSO_WM_UNIT_LAYERLEVEL" val="1_1_1"/>
  <p:tag name="KSO_WM_UNIT_NOCLEAR" val="0"/>
  <p:tag name="KSO_WM_UNIT_PRESET_TEXT" val="单击此处添加标题"/>
  <p:tag name="KSO_WM_UNIT_TEXT_FILL_FORE_SCHEMECOLOR_INDEX" val="14"/>
  <p:tag name="KSO_WM_UNIT_TEXT_FILL_FORE_SCHEMECOLOR_INDEX_BRIGHTNESS" val="0"/>
  <p:tag name="KSO_WM_UNIT_TEXT_FILL_TYPE" val="1"/>
  <p:tag name="KSO_WM_UNIT_TYPE" val="l_h_a"/>
  <p:tag name="KSO_WM_UNIT_USESOURCEFORMAT_APPLY" val="1"/>
  <p:tag name="KSO_WM_UNIT_VALUE" val="15"/>
</p:tagLst>
</file>

<file path=ppt/tags/tag3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21"/>
  <p:tag name="KSO_WM_UNIT_COMPATIBLE" val="0"/>
  <p:tag name="KSO_WM_UNIT_DIAGRAM_ISNUMVISUAL" val="0"/>
  <p:tag name="KSO_WM_UNIT_DIAGRAM_ISREFERUNIT" val="0"/>
  <p:tag name="KSO_WM_UNIT_HIGHLIGHT" val="0"/>
  <p:tag name="KSO_WM_UNIT_ID" val="diagram20217617_5*l_h_a*1_3_1"/>
  <p:tag name="KSO_WM_UNIT_INDEX" val="1_3_1"/>
  <p:tag name="KSO_WM_UNIT_ISCONTENTSTITLE" val="1"/>
  <p:tag name="KSO_WM_UNIT_ISNUMDGMTITLE" val="0"/>
  <p:tag name="KSO_WM_UNIT_LAYERLEVEL" val="1_1_1"/>
  <p:tag name="KSO_WM_UNIT_NOCLEAR" val="0"/>
  <p:tag name="KSO_WM_UNIT_PRESET_TEXT" val="单击此处添加标题"/>
  <p:tag name="KSO_WM_UNIT_TEXT_FILL_FORE_SCHEMECOLOR_INDEX" val="14"/>
  <p:tag name="KSO_WM_UNIT_TEXT_FILL_FORE_SCHEMECOLOR_INDEX_BRIGHTNESS" val="0"/>
  <p:tag name="KSO_WM_UNIT_TEXT_FILL_TYPE" val="1"/>
  <p:tag name="KSO_WM_UNIT_TYPE" val="l_h_a"/>
  <p:tag name="KSO_WM_UNIT_USESOURCEFORMAT_APPLY" val="1"/>
  <p:tag name="KSO_WM_UNIT_VALUE" val="15"/>
</p:tagLst>
</file>

<file path=ppt/tags/tag3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22"/>
  <p:tag name="KSO_WM_UNIT_COMPATIBLE" val="0"/>
  <p:tag name="KSO_WM_UNIT_DIAGRAM_ISNUMVISUAL" val="0"/>
  <p:tag name="KSO_WM_UNIT_DIAGRAM_ISREFERUNIT" val="0"/>
  <p:tag name="KSO_WM_UNIT_HIGHLIGHT" val="0"/>
  <p:tag name="KSO_WM_UNIT_ID" val="diagram20217617_5*l_h_a*1_4_1"/>
  <p:tag name="KSO_WM_UNIT_INDEX" val="1_4_1"/>
  <p:tag name="KSO_WM_UNIT_ISCONTENTSTITLE" val="1"/>
  <p:tag name="KSO_WM_UNIT_ISNUMDGMTITLE" val="0"/>
  <p:tag name="KSO_WM_UNIT_LAYERLEVEL" val="1_1_1"/>
  <p:tag name="KSO_WM_UNIT_NOCLEAR" val="0"/>
  <p:tag name="KSO_WM_UNIT_PRESET_TEXT" val="单击此处添加标题"/>
  <p:tag name="KSO_WM_UNIT_TEXT_FILL_FORE_SCHEMECOLOR_INDEX" val="14"/>
  <p:tag name="KSO_WM_UNIT_TEXT_FILL_FORE_SCHEMECOLOR_INDEX_BRIGHTNESS" val="0"/>
  <p:tag name="KSO_WM_UNIT_TEXT_FILL_TYPE" val="1"/>
  <p:tag name="KSO_WM_UNIT_TYPE" val="l_h_a"/>
  <p:tag name="KSO_WM_UNIT_USESOURCEFORMAT_APPLY" val="1"/>
  <p:tag name="KSO_WM_UNIT_VALUE" val="15"/>
</p:tagLst>
</file>

<file path=ppt/tags/tag3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23"/>
  <p:tag name="KSO_WM_UNIT_COMPATIBLE" val="0"/>
  <p:tag name="KSO_WM_UNIT_DIAGRAM_ISNUMVISUAL" val="0"/>
  <p:tag name="KSO_WM_UNIT_DIAGRAM_ISREFERUNIT" val="0"/>
  <p:tag name="KSO_WM_UNIT_HIGHLIGHT" val="0"/>
  <p:tag name="KSO_WM_UNIT_ID" val="diagram20217617_5*l_h_a*1_5_1"/>
  <p:tag name="KSO_WM_UNIT_INDEX" val="1_5_1"/>
  <p:tag name="KSO_WM_UNIT_ISCONTENTSTITLE" val="1"/>
  <p:tag name="KSO_WM_UNIT_ISNUMDGMTITLE" val="0"/>
  <p:tag name="KSO_WM_UNIT_LAYERLEVEL" val="1_1_1"/>
  <p:tag name="KSO_WM_UNIT_NOCLEAR" val="0"/>
  <p:tag name="KSO_WM_UNIT_PRESET_TEXT" val="单击此处添加标题"/>
  <p:tag name="KSO_WM_UNIT_TEXT_FILL_FORE_SCHEMECOLOR_INDEX" val="14"/>
  <p:tag name="KSO_WM_UNIT_TEXT_FILL_FORE_SCHEMECOLOR_INDEX_BRIGHTNESS" val="0"/>
  <p:tag name="KSO_WM_UNIT_TEXT_FILL_TYPE" val="1"/>
  <p:tag name="KSO_WM_UNIT_TYPE" val="l_h_a"/>
  <p:tag name="KSO_WM_UNIT_USESOURCEFORMAT_APPLY" val="1"/>
  <p:tag name="KSO_WM_UNIT_VALUE" val="15"/>
</p:tagLst>
</file>

<file path=ppt/tags/tag3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26"/>
  <p:tag name="KSO_WM_UNIT_COMPATIBLE" val="0"/>
  <p:tag name="KSO_WM_UNIT_DIAGRAM_ISNUMVISUAL" val="0"/>
  <p:tag name="KSO_WM_UNIT_DIAGRAM_ISREFERUNIT" val="0"/>
  <p:tag name="KSO_WM_UNIT_HIGHLIGHT" val="0"/>
  <p:tag name="KSO_WM_UNIT_ID" val="diagram20217617_5*l_h_a*1_6_1"/>
  <p:tag name="KSO_WM_UNIT_INDEX" val="1_6_1"/>
  <p:tag name="KSO_WM_UNIT_ISCONTENTSTITLE" val="1"/>
  <p:tag name="KSO_WM_UNIT_ISNUMDGMTITLE" val="0"/>
  <p:tag name="KSO_WM_UNIT_LAYERLEVEL" val="1_1_1"/>
  <p:tag name="KSO_WM_UNIT_NOCLEAR" val="0"/>
  <p:tag name="KSO_WM_UNIT_PRESET_TEXT" val="单击此处添加标题"/>
  <p:tag name="KSO_WM_UNIT_TEXT_FILL_FORE_SCHEMECOLOR_INDEX" val="14"/>
  <p:tag name="KSO_WM_UNIT_TEXT_FILL_FORE_SCHEMECOLOR_INDEX_BRIGHTNESS" val="0"/>
  <p:tag name="KSO_WM_UNIT_TEXT_FILL_TYPE" val="1"/>
  <p:tag name="KSO_WM_UNIT_TYPE" val="l_h_a"/>
  <p:tag name="KSO_WM_UNIT_USESOURCEFORMAT_APPLY" val="1"/>
  <p:tag name="KSO_WM_UNIT_VALUE" val="15"/>
</p:tagLst>
</file>

<file path=ppt/tags/tag3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36"/>
  <p:tag name="KSO_WM_UNIT_COMPATIBLE" val="0"/>
  <p:tag name="KSO_WM_UNIT_DECOLORIZATION" val="1"/>
  <p:tag name="KSO_WM_UNIT_DIAGRAM_ISNUMVISUAL" val="0"/>
  <p:tag name="KSO_WM_UNIT_DIAGRAM_ISREFERUNIT" val="0"/>
  <p:tag name="KSO_WM_UNIT_HIGHLIGHT" val="0"/>
  <p:tag name="KSO_WM_UNIT_ID" val="diagram20217617_5*i*3"/>
  <p:tag name="KSO_WM_UNIT_INDEX" val="3"/>
  <p:tag name="KSO_WM_UNIT_LAYERLEVEL" val="1"/>
  <p:tag name="KSO_WM_UNIT_LINE_FILL_TYPE" val="2"/>
  <p:tag name="KSO_WM_UNIT_LINE_FORE_SCHEMECOLOR_INDEX" val="14"/>
  <p:tag name="KSO_WM_UNIT_LINE_FORE_SCHEMECOLOR_INDEX_BRIGHTNESS" val="-0.35"/>
  <p:tag name="KSO_WM_UNIT_TEXT_FILL_FORE_SCHEMECOLOR_INDEX" val="13"/>
  <p:tag name="KSO_WM_UNIT_TEXT_FILL_FORE_SCHEMECOLOR_INDEX_BRIGHTNESS" val="0"/>
  <p:tag name="KSO_WM_UNIT_TEXT_FILL_TYPE" val="1"/>
  <p:tag name="KSO_WM_UNIT_TYPE" val="i"/>
  <p:tag name="KSO_WM_UNIT_USESOURCEFORMAT_APPLY" val="1"/>
</p:tagLst>
</file>

<file path=ppt/tags/tag3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37"/>
  <p:tag name="KSO_WM_UNIT_COMPATIBLE" val="0"/>
  <p:tag name="KSO_WM_UNIT_DIAGRAM_ISNUMVISUAL" val="0"/>
  <p:tag name="KSO_WM_UNIT_DIAGRAM_ISREFERUNIT" val="0"/>
  <p:tag name="KSO_WM_UNIT_HIGHLIGHT" val="0"/>
  <p:tag name="KSO_WM_UNIT_ID" val="diagram20217617_5*i*1"/>
  <p:tag name="KSO_WM_UNIT_INDEX" val="1"/>
  <p:tag name="KSO_WM_UNIT_LAYERLEVEL" val="1"/>
  <p:tag name="KSO_WM_UNIT_LINE_FILL_TYPE" val="2"/>
  <p:tag name="KSO_WM_UNIT_LINE_FORE_SCHEMECOLOR_INDEX" val="14"/>
  <p:tag name="KSO_WM_UNIT_LINE_FORE_SCHEMECOLOR_INDEX_BRIGHTNESS" val="-0.35"/>
  <p:tag name="KSO_WM_UNIT_TYPE" val="i"/>
  <p:tag name="KSO_WM_UNIT_USESOURCEFORMAT_APPLY" val="1"/>
</p:tagLst>
</file>

<file path=ppt/tags/tag3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5"/>
  <p:tag name="KSO_WM_UNIT_COLOR_SCHEME_SHAPE_ID" val="40"/>
  <p:tag name="KSO_WM_UNIT_COMPATIBLE" val="0"/>
  <p:tag name="KSO_WM_UNIT_DIAGRAM_ISNUMVISUAL" val="0"/>
  <p:tag name="KSO_WM_UNIT_DIAGRAM_ISREFERUNIT" val="0"/>
  <p:tag name="KSO_WM_UNIT_HIGHLIGHT" val="0"/>
  <p:tag name="KSO_WM_UNIT_ID" val="diagram20217617_5*i*2"/>
  <p:tag name="KSO_WM_UNIT_INDEX" val="2"/>
  <p:tag name="KSO_WM_UNIT_LAYERLEVEL" val="1"/>
  <p:tag name="KSO_WM_UNIT_LINE_FILL_TYPE" val="2"/>
  <p:tag name="KSO_WM_UNIT_LINE_FORE_SCHEMECOLOR_INDEX" val="14"/>
  <p:tag name="KSO_WM_UNIT_LINE_FORE_SCHEMECOLOR_INDEX_BRIGHTNESS" val="-0.35"/>
  <p:tag name="KSO_WM_UNIT_TYPE" val="i"/>
  <p:tag name="KSO_WM_UNIT_USESOURCEFORMAT_APPLY" val="1"/>
</p:tagLst>
</file>

<file path=ppt/tags/tag3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1"/>
  <p:tag name="KSO_WM_UNIT_COLOR_SCHEME_SHAPE_ID" val="23"/>
  <p:tag name="KSO_WM_UNIT_COMPATIBLE" val="0"/>
  <p:tag name="KSO_WM_UNIT_DIAGRAM_ISNUMVISUAL" val="0"/>
  <p:tag name="KSO_WM_UNIT_DIAGRAM_ISREFERUNIT" val="0"/>
  <p:tag name="KSO_WM_UNIT_HIGHLIGHT" val="0"/>
  <p:tag name="KSO_WM_UNIT_ID" val="diagram20217617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5"/>
  <p:tag name="KSO_WM_UNIT_TEXT_FILL_FORE_SCHEMECOLOR_INDEX_BRIGHTNESS" val="0"/>
  <p:tag name="KSO_WM_UNIT_TEXT_FILL_TYPE" val="1"/>
  <p:tag name="KSO_WM_UNIT_TYPE" val="a"/>
  <p:tag name="KSO_WM_UNIT_USESOURCEFORMAT_APPLY" val="1"/>
  <p:tag name="KSO_WM_UNIT_VALUE" val="3"/>
</p:tagLst>
</file>

<file path=ppt/tags/tag3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617"/>
  <p:tag name="KSO_WM_UNIT_COLOR_SCHEME_PARENT_PAGE" val="0_1"/>
  <p:tag name="KSO_WM_UNIT_COLOR_SCHEME_SHAPE_ID" val="24"/>
  <p:tag name="KSO_WM_UNIT_COMPATIBLE" val="0"/>
  <p:tag name="KSO_WM_UNIT_DIAGRAM_ISNUMVISUAL" val="0"/>
  <p:tag name="KSO_WM_UNIT_DIAGRAM_ISREFERUNIT" val="0"/>
  <p:tag name="KSO_WM_UNIT_HIGHLIGHT" val="0"/>
  <p:tag name="KSO_WM_UNIT_ID" val="diagram20217617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5"/>
  <p:tag name="KSO_WM_UNIT_TEXT_FILL_FORE_SCHEMECOLOR_INDEX_BRIGHTNESS" val="0"/>
  <p:tag name="KSO_WM_UNIT_TEXT_FILL_TYPE" val="1"/>
  <p:tag name="KSO_WM_UNIT_TYPE" val="b"/>
  <p:tag name="KSO_WM_UNIT_USESOURCEFORMAT_APPLY" val="1"/>
  <p:tag name="KSO_WM_UNIT_VALUE" val="8"/>
</p:tagLst>
</file>

<file path=ppt/tags/tag352.xml><?xml version="1.0" encoding="utf-8"?>
<p:tagLst xmlns:p="http://schemas.openxmlformats.org/presentationml/2006/main">
  <p:tag name="KSO_WM_BEAUTIFY_FLAG" val="#wm#"/>
  <p:tag name="KSO_WM_CHIP_COLORING" val="1"/>
  <p:tag name="KSO_WM_CHIP_DECFILLPROP" val="[]"/>
  <p:tag name="KSO_WM_CHIP_FILLPROP" val="[[{&quot;text_align&quot;:&quot;cm&quot;,&quot;text_direction&quot;:&quot;horizontal&quot;,&quot;support_big_font&quot;:false,&quot;picture_toward&quot;:0,&quot;picture_dockside&quot;:[],&quot;fill_id&quot;:&quot;b88390e9369e4ae0a08faaba92cf0adf&quot;,&quot;fill_align&quot;:&quot;cm&quot;,&quot;chip_types&quot;:[&quot;header&quot;,&quot;wordpuzzle&quot;]}],[{&quot;text_align&quot;:&quot;rm&quot;,&quot;text_direction&quot;:&quot;horizontal&quot;,&quot;support_big_font&quot;:false,&quot;picture_toward&quot;:0,&quot;picture_dockside&quot;:[],&quot;fill_id&quot;:&quot;b88390e9369e4ae0a08faaba92cf0adf&quot;,&quot;fill_align&quot;:&quot;cm&quot;,&quot;chip_types&quot;:[&quot;wordpuzzle&quot;]}],[{&quot;text_align&quot;:&quot;cm&quot;,&quot;text_direction&quot;:&quot;horizontal&quot;,&quot;support_big_font&quot;:false,&quot;picture_toward&quot;:0,&quot;picture_dockside&quot;:[],&quot;fill_id&quot;:&quot;b88390e9369e4ae0a08faaba92cf0adf&quot;,&quot;fill_align&quot;:&quot;rm&quot;,&quot;chip_types&quot;:[&quot;wordpuzzle&quot;]}],[{&quot;text_align&quot;:&quot;lm&quot;,&quot;text_direction&quot;:&quot;horizontal&quot;,&quot;support_big_font&quot;:false,&quot;picture_toward&quot;:0,&quot;picture_dockside&quot;:[],&quot;fill_id&quot;:&quot;b88390e9369e4ae0a08faaba92cf0adf&quot;,&quot;fill_align&quot;:&quot;rm&quot;,&quot;chip_types&quot;:[&quot;diagram&quot;]}],[{&quot;text_align&quot;:&quot;rm&quot;,&quot;text_direction&quot;:&quot;horizontal&quot;,&quot;support_big_font&quot;:false,&quot;picture_toward&quot;:0,&quot;picture_dockside&quot;:[],&quot;fill_id&quot;:&quot;b88390e9369e4ae0a08faaba92cf0adf&quot;,&quot;fill_align&quot;:&quot;rm&quot;,&quot;chip_types&quot;:[&quot;header&quot;,&quot;wordpuzzle&quot;]}],[{&quot;text_align&quot;:&quot;lm&quot;,&quot;text_direction&quot;:&quot;horizontal&quot;,&quot;support_big_font&quot;:false,&quot;picture_toward&quot;:0,&quot;picture_dockside&quot;:[],&quot;fill_id&quot;:&quot;b88390e9369e4ae0a08faaba92cf0adf&quot;,&quot;fill_align&quot;:&quot;rt&quot;,&quot;chip_types&quot;:[&quot;header&quot;,&quot;wordpuzzle&quot;]}],[{&quot;text_align&quot;:&quot;rm&quot;,&quot;text_direction&quot;:&quot;horizontal&quot;,&quot;support_big_font&quot;:false,&quot;picture_toward&quot;:0,&quot;picture_dockside&quot;:[],&quot;fill_id&quot;:&quot;b88390e9369e4ae0a08faaba92cf0adf&quot;,&quot;fill_align&quot;:&quot;rt&quot;,&quot;chip_types&quot;:[&quot;header&quot;,&quot;wordpuzzle&quot;]}],[{&quot;text_align&quot;:&quot;rm&quot;,&quot;text_direction&quot;:&quot;horizontal&quot;,&quot;support_big_font&quot;:false,&quot;picture_toward&quot;:0,&quot;picture_dockside&quot;:[],&quot;fill_id&quot;:&quot;b88390e9369e4ae0a08faaba92cf0adf&quot;,&quot;fill_align&quot;:&quot;rb&quot;,&quot;chip_types&quot;:[&quot;header&quot;,&quot;wordpuzzle&quot;]}],[{&quot;text_align&quot;:&quot;lm&quot;,&quot;text_direction&quot;:&quot;horizontal&quot;,&quot;support_big_font&quot;:false,&quot;picture_toward&quot;:0,&quot;picture_dockside&quot;:[],&quot;fill_id&quot;:&quot;b88390e9369e4ae0a08faaba92cf0adf&quot;,&quot;fill_align&quot;:&quot;rb&quot;,&quot;chip_types&quot;:[&quot;header&quot;,&quot;wordpuzzle&quot;]}],[{&quot;text_align&quot;:&quot;lm&quot;,&quot;text_direction&quot;:&quot;horizontal&quot;,&quot;support_big_font&quot;:false,&quot;picture_toward&quot;:0,&quot;picture_dockside&quot;:[],&quot;fill_id&quot;:&quot;b88390e9369e4ae0a08faaba92cf0adf&quot;,&quot;fill_align&quot;:&quot;cm&quot;,&quot;chip_types&quot;:[&quot;header&quot;,&quot;wordpuzzle&quot;]}],[{&quot;text_align&quot;:&quot;cm&quot;,&quot;text_direction&quot;:&quot;horizontal&quot;,&quot;support_big_font&quot;:false,&quot;picture_toward&quot;:0,&quot;picture_dockside&quot;:[],&quot;fill_id&quot;:&quot;b88390e9369e4ae0a08faaba92cf0adf&quot;,&quot;fill_align&quot;:&quot;ct&quot;,&quot;chip_types&quot;:[&quot;header&quot;,&quot;wordpuzzle&quot;]}],[{&quot;text_align&quot;:&quot;lm&quot;,&quot;text_direction&quot;:&quot;horizontal&quot;,&quot;support_big_font&quot;:false,&quot;picture_toward&quot;:0,&quot;picture_dockside&quot;:[],&quot;fill_id&quot;:&quot;b88390e9369e4ae0a08faaba92cf0adf&quot;,&quot;fill_align&quot;:&quot;ct&quot;,&quot;chip_types&quot;:[&quot;header&quot;,&quot;wordpuzzle&quot;]}],[{&quot;text_align&quot;:&quot;cm&quot;,&quot;text_direction&quot;:&quot;horizontal&quot;,&quot;support_big_font&quot;:false,&quot;picture_toward&quot;:0,&quot;picture_dockside&quot;:[],&quot;fill_id&quot;:&quot;b88390e9369e4ae0a08faaba92cf0adf&quot;,&quot;fill_align&quot;:&quot;cb&quot;,&quot;chip_types&quot;:[&quot;header&quot;,&quot;wordpuzzle&quot;]}],[{&quot;text_align&quot;:&quot;lm&quot;,&quot;text_direction&quot;:&quot;horizontal&quot;,&quot;support_big_font&quot;:false,&quot;picture_toward&quot;:0,&quot;picture_dockside&quot;:[],&quot;fill_id&quot;:&quot;b88390e9369e4ae0a08faaba92cf0adf&quot;,&quot;fill_align&quot;:&quot;cb&quot;,&quot;chip_types&quot;:[&quot;header&quot;,&quot;wordpuzzle&quot;]}],[{&quot;text_align&quot;:&quot;lm&quot;,&quot;text_direction&quot;:&quot;horizontal&quot;,&quot;support_big_font&quot;:false,&quot;picture_toward&quot;:0,&quot;picture_dockside&quot;:[],&quot;fill_id&quot;:&quot;b88390e9369e4ae0a08faaba92cf0adf&quot;,&quot;fill_align&quot;:&quot;lm&quot;,&quot;chip_types&quot;:[&quot;header&quot;,&quot;wordpuzzle&quot;]}],[{&quot;text_align&quot;:&quot;lm&quot;,&quot;text_direction&quot;:&quot;horizontal&quot;,&quot;support_big_font&quot;:false,&quot;picture_toward&quot;:0,&quot;picture_dockside&quot;:[],&quot;fill_id&quot;:&quot;b88390e9369e4ae0a08faaba92cf0adf&quot;,&quot;fill_align&quot;:&quot;lt&quot;,&quot;chip_types&quot;:[&quot;header&quot;,&quot;wordpuzzle&quot;]}],[{&quot;text_align&quot;:&quot;lm&quot;,&quot;text_direction&quot;:&quot;horizontal&quot;,&quot;support_big_font&quot;:false,&quot;picture_toward&quot;:0,&quot;picture_dockside&quot;:[],&quot;fill_id&quot;:&quot;b88390e9369e4ae0a08faaba92cf0adf&quot;,&quot;fill_align&quot;:&quot;lb&quot;,&quot;chip_types&quot;:[&quot;header&quot;,&quot;wordpuzzle&quot;]}]]"/>
  <p:tag name="KSO_WM_CHIP_GROUPID" val="61a71936cf14e69e7f8bd309"/>
  <p:tag name="KSO_WM_CHIP_INFOS" val="{&quot;type&quot;:0,&quot;layout_type&quot;:&quot;1_NF_RC_10&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扁平风&quot;,&quot;手绘风&quot;,&quot;立体风&quot;,&quot;炫酷&quot;,&quot;复古风&quot;,&quot;科技风&quot;,&quot;水彩风&quot;,&quot;ios风&quot;,&quot;快闪&quot;,&quot;波普风&quot;,&quot;孟菲斯&quot;,&quot;蒸汽波&quot;,&quot;MBE&quot;,&quot;剪纸风&quot;,&quot;酸性风&quot;,&quot;像素风&quot;,&quot;涂鸦风&quot;,&quot;实景&quot;]},&quot;slide_type&quot;:[&quot;title&quot;,&quot;sectionTitle&quot;,&quot;contents&quot;,&quot;endPage&quot;],&quot;useType&quot;:[&quot;ppt&quot;]}"/>
  <p:tag name="KSO_WM_CHIP_XID" val="61a71936cf14e69e7f8bd307"/>
  <p:tag name="KSO_WM_DIAGRAM_GROUP_CODE" val="l1-1"/>
  <p:tag name="KSO_WM_SLIDE_BACKGROUND_TYPE" val="general"/>
  <p:tag name="KSO_WM_SLIDE_COLORSCHEME_VERSION" val="3.2"/>
  <p:tag name="KSO_WM_SLIDE_DIAGTYPE" val="l"/>
  <p:tag name="KSO_WM_SLIDE_ID" val="diagram20217617_5"/>
  <p:tag name="KSO_WM_SLIDE_INDEX" val="5"/>
  <p:tag name="KSO_WM_SLIDE_ITEM_CNT" val="6"/>
  <p:tag name="KSO_WM_SLIDE_LAYOUT" val="a_b_l"/>
  <p:tag name="KSO_WM_SLIDE_LAYOUT_CNT" val="1_1_1"/>
  <p:tag name="KSO_WM_SLIDE_SUBTYPE" val="diag"/>
  <p:tag name="KSO_WM_SLIDE_SUPPORT_FEATURE_TYPE" val="0"/>
  <p:tag name="KSO_WM_SLIDE_TYPE" val="contents"/>
  <p:tag name="KSO_WM_TAG_VERSION" val="1.0"/>
  <p:tag name="KSO_WM_TEMPLATE_ASSEMBLE_GROUPID" val="62df5621f93cf73a8791dfa6"/>
  <p:tag name="KSO_WM_TEMPLATE_ASSEMBLE_XID" val="62e34b3e295c1bf6da37dc88"/>
  <p:tag name="KSO_WM_TEMPLATE_CATEGORY" val="diagram"/>
  <p:tag name="KSO_WM_TEMPLATE_COLOR_TYPE" val="1"/>
  <p:tag name="KSO_WM_TEMPLATE_INDEX" val="20217617"/>
  <p:tag name="KSO_WM_TEMPLATE_MASTER_TYPE" val="0"/>
  <p:tag name="KSO_WM_TEMPLATE_SUBCATEGORY" val="0"/>
</p:tagLst>
</file>

<file path=ppt/tags/tag353.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general"/>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354.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SLIDE_BACKGROUND_TYPE" val="general"/>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355.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general"/>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356.xml><?xml version="1.0" encoding="utf-8"?>
<p:tagLst xmlns:p="http://schemas.openxmlformats.org/presentationml/2006/main">
  <p:tag name="KSO_WM_UNIT_FILL_FORE_SCHEMECOLOR_INDEX" val="14"/>
  <p:tag name="KSO_WM_UNIT_FILL_FORE_SCHEMECOLOR_INDEX_BRIGHTNESS" val="0"/>
  <p:tag name="KSO_WM_UNIT_FILL_TYPE" val="1"/>
</p:tagLst>
</file>

<file path=ppt/tags/tag357.xml><?xml version="1.0" encoding="utf-8"?>
<p:tagLst xmlns:p="http://schemas.openxmlformats.org/presentationml/2006/main">
  <p:tag name="KSO_WM_UNIT_FILL_FORE_SCHEMECOLOR_INDEX" val="10"/>
  <p:tag name="KSO_WM_UNIT_FILL_FORE_SCHEMECOLOR_INDEX_BRIGHTNESS" val="0"/>
  <p:tag name="KSO_WM_UNIT_FILL_TYPE" val="1"/>
  <p:tag name="KSO_WM_UNIT_LINE_FILL_TYPE" val="2"/>
  <p:tag name="KSO_WM_UNIT_LINE_FORE_SCHEMECOLOR_INDEX" val="10"/>
  <p:tag name="KSO_WM_UNIT_LINE_FORE_SCHEMECOLOR_INDEX_BRIGHTNESS" val="0"/>
  <p:tag name="KSO_WM_UNIT_TEXT_FILL_FORE_SCHEMECOLOR_INDEX" val="13"/>
  <p:tag name="KSO_WM_UNIT_TEXT_FILL_FORE_SCHEMECOLOR_INDEX_BRIGHTNESS" val="0"/>
  <p:tag name="KSO_WM_UNIT_TEXT_FILL_TYPE" val="1"/>
</p:tagLst>
</file>

<file path=ppt/tags/tag35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59.xml><?xml version="1.0" encoding="utf-8"?>
<p:tagLst xmlns:p="http://schemas.openxmlformats.org/presentationml/2006/main">
  <p:tag name="KSO_WM_SLIDE_BACKGROUND_TYPE" val="general"/>
</p:tagLst>
</file>

<file path=ppt/tags/tag360.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general"/>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361.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SLIDE_BACKGROUND_TYPE" val="general"/>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362.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general"/>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36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6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65.xml><?xml version="1.0" encoding="utf-8"?>
<p:tagLst xmlns:p="http://schemas.openxmlformats.org/presentationml/2006/main">
  <p:tag name="KSO_WM_UNIT_FILL_FORE_SCHEMECOLOR_INDEX" val="10"/>
  <p:tag name="KSO_WM_UNIT_FILL_FORE_SCHEMECOLOR_INDEX_BRIGHTNESS" val="0.6"/>
  <p:tag name="KSO_WM_UNIT_FILL_TYPE" val="1"/>
  <p:tag name="KSO_WM_UNIT_TEXT_FILL_FORE_SCHEMECOLOR_INDEX" val="13"/>
  <p:tag name="KSO_WM_UNIT_TEXT_FILL_FORE_SCHEMECOLOR_INDEX_BRIGHTNESS" val="0"/>
  <p:tag name="KSO_WM_UNIT_TEXT_FILL_TYPE" val="1"/>
</p:tagLst>
</file>

<file path=ppt/tags/tag366.xml><?xml version="1.0" encoding="utf-8"?>
<p:tagLst xmlns:p="http://schemas.openxmlformats.org/presentationml/2006/main">
  <p:tag name="KSO_WM_UNIT_FILL_FORE_SCHEMECOLOR_INDEX_1" val="6"/>
  <p:tag name="KSO_WM_UNIT_FILL_FORE_SCHEMECOLOR_INDEX_1_BRIGHTNESS" val="0.02"/>
  <p:tag name="KSO_WM_UNIT_FILL_FORE_SCHEMECOLOR_INDEX_1_POS" val="0"/>
  <p:tag name="KSO_WM_UNIT_FILL_FORE_SCHEMECOLOR_INDEX_1_TRANS" val="0"/>
  <p:tag name="KSO_WM_UNIT_FILL_FORE_SCHEMECOLOR_INDEX_2" val="6"/>
  <p:tag name="KSO_WM_UNIT_FILL_FORE_SCHEMECOLOR_INDEX_2_BRIGHTNESS" val="0"/>
  <p:tag name="KSO_WM_UNIT_FILL_FORE_SCHEMECOLOR_INDEX_2_POS" val="0.5"/>
  <p:tag name="KSO_WM_UNIT_FILL_FORE_SCHEMECOLOR_INDEX_2_TRANS" val="0"/>
  <p:tag name="KSO_WM_UNIT_FILL_FORE_SCHEMECOLOR_INDEX_3" val="6"/>
  <p:tag name="KSO_WM_UNIT_FILL_FORE_SCHEMECOLOR_INDEX_3_BRIGHTNESS" val="-0.01"/>
  <p:tag name="KSO_WM_UNIT_FILL_FORE_SCHEMECOLOR_INDEX_3_POS" val="1"/>
  <p:tag name="KSO_WM_UNIT_FILL_FORE_SCHEMECOLOR_INDEX_3_TRANS" val="0"/>
  <p:tag name="KSO_WM_UNIT_FILL_GRADIENT_ANGLE" val="90"/>
  <p:tag name="KSO_WM_UNIT_FILL_GRADIENT_DIRECTION" val="1"/>
  <p:tag name="KSO_WM_UNIT_FILL_GRADIENT_TYPE" val="0"/>
  <p:tag name="KSO_WM_UNIT_FILL_TYPE" val="3"/>
  <p:tag name="KSO_WM_UNIT_LINE_FILL_TYPE" val="2"/>
  <p:tag name="KSO_WM_UNIT_LINE_FORE_SCHEMECOLOR_INDEX" val="6"/>
  <p:tag name="KSO_WM_UNIT_LINE_FORE_SCHEMECOLOR_INDEX_BRIGHTNESS" val="0"/>
  <p:tag name="KSO_WM_UNIT_TEXT_FILL_FORE_SCHEMECOLOR_INDEX" val="2"/>
  <p:tag name="KSO_WM_UNIT_TEXT_FILL_FORE_SCHEMECOLOR_INDEX_BRIGHTNESS" val="0"/>
  <p:tag name="KSO_WM_UNIT_TEXT_FILL_TYPE" val="1"/>
</p:tagLst>
</file>

<file path=ppt/tags/tag367.xml><?xml version="1.0" encoding="utf-8"?>
<p:tagLst xmlns:p="http://schemas.openxmlformats.org/presentationml/2006/main">
  <p:tag name="KSO_WM_UNIT_FILL_FORE_SCHEMECOLOR_INDEX" val="7"/>
  <p:tag name="KSO_WM_UNIT_FILL_FORE_SCHEMECOLOR_INDEX_BRIGHTNESS" val="0.6"/>
  <p:tag name="KSO_WM_UNIT_FILL_TYPE" val="1"/>
  <p:tag name="KSO_WM_UNIT_TEXT_FILL_FORE_SCHEMECOLOR_INDEX" val="13"/>
  <p:tag name="KSO_WM_UNIT_TEXT_FILL_FORE_SCHEMECOLOR_INDEX_BRIGHTNESS" val="0"/>
  <p:tag name="KSO_WM_UNIT_TEXT_FILL_TYPE" val="1"/>
</p:tagLst>
</file>

<file path=ppt/tags/tag368.xml><?xml version="1.0" encoding="utf-8"?>
<p:tagLst xmlns:p="http://schemas.openxmlformats.org/presentationml/2006/main">
  <p:tag name="KSO_WM_UNIT_FILL_FORE_SCHEMECOLOR_INDEX_1" val="7"/>
  <p:tag name="KSO_WM_UNIT_FILL_FORE_SCHEMECOLOR_INDEX_1_BRIGHTNESS" val="0.02"/>
  <p:tag name="KSO_WM_UNIT_FILL_FORE_SCHEMECOLOR_INDEX_1_POS" val="0"/>
  <p:tag name="KSO_WM_UNIT_FILL_FORE_SCHEMECOLOR_INDEX_1_TRANS" val="0"/>
  <p:tag name="KSO_WM_UNIT_FILL_FORE_SCHEMECOLOR_INDEX_2" val="7"/>
  <p:tag name="KSO_WM_UNIT_FILL_FORE_SCHEMECOLOR_INDEX_2_BRIGHTNESS" val="0"/>
  <p:tag name="KSO_WM_UNIT_FILL_FORE_SCHEMECOLOR_INDEX_2_POS" val="0.5"/>
  <p:tag name="KSO_WM_UNIT_FILL_FORE_SCHEMECOLOR_INDEX_2_TRANS" val="0"/>
  <p:tag name="KSO_WM_UNIT_FILL_FORE_SCHEMECOLOR_INDEX_3" val="7"/>
  <p:tag name="KSO_WM_UNIT_FILL_FORE_SCHEMECOLOR_INDEX_3_BRIGHTNESS" val="-0.01"/>
  <p:tag name="KSO_WM_UNIT_FILL_FORE_SCHEMECOLOR_INDEX_3_POS" val="1"/>
  <p:tag name="KSO_WM_UNIT_FILL_FORE_SCHEMECOLOR_INDEX_3_TRANS" val="0"/>
  <p:tag name="KSO_WM_UNIT_FILL_GRADIENT_ANGLE" val="90"/>
  <p:tag name="KSO_WM_UNIT_FILL_GRADIENT_DIRECTION" val="1"/>
  <p:tag name="KSO_WM_UNIT_FILL_GRADIENT_TYPE" val="0"/>
  <p:tag name="KSO_WM_UNIT_FILL_TYPE" val="3"/>
  <p:tag name="KSO_WM_UNIT_LINE_FILL_TYPE" val="2"/>
  <p:tag name="KSO_WM_UNIT_LINE_FORE_SCHEMECOLOR_INDEX" val="7"/>
  <p:tag name="KSO_WM_UNIT_LINE_FORE_SCHEMECOLOR_INDEX_BRIGHTNESS" val="0"/>
  <p:tag name="KSO_WM_UNIT_TEXT_FILL_FORE_SCHEMECOLOR_INDEX" val="2"/>
  <p:tag name="KSO_WM_UNIT_TEXT_FILL_FORE_SCHEMECOLOR_INDEX_BRIGHTNESS" val="0"/>
  <p:tag name="KSO_WM_UNIT_TEXT_FILL_TYPE" val="1"/>
</p:tagLst>
</file>

<file path=ppt/tags/tag369.xml><?xml version="1.0" encoding="utf-8"?>
<p:tagLst xmlns:p="http://schemas.openxmlformats.org/presentationml/2006/main">
  <p:tag name="KSO_WM_UNIT_FILL_FORE_SCHEMECOLOR_INDEX" val="6"/>
  <p:tag name="KSO_WM_UNIT_FILL_FORE_SCHEMECOLOR_INDEX_BRIGHTNESS" val="0.4"/>
  <p:tag name="KSO_WM_UNIT_FILL_TYPE" val="1"/>
  <p:tag name="KSO_WM_UNIT_LINE_FILL_TYPE" val="2"/>
  <p:tag name="KSO_WM_UNIT_LINE_FORE_SCHEMECOLOR_INDEX" val="8"/>
  <p:tag name="KSO_WM_UNIT_LINE_FORE_SCHEMECOLOR_INDEX_BRIGHTNESS" val="0.6"/>
  <p:tag name="KSO_WM_UNIT_TEXT_FILL_FORE_SCHEMECOLOR_INDEX" val="2"/>
  <p:tag name="KSO_WM_UNIT_TEXT_FILL_FORE_SCHEMECOLOR_INDEX_BRIGHTNESS" val="0"/>
  <p:tag name="KSO_WM_UNIT_TEXT_FILL_TYPE" val="1"/>
</p:tagLst>
</file>

<file path=ppt/tags/tag370.xml><?xml version="1.0" encoding="utf-8"?>
<p:tagLst xmlns:p="http://schemas.openxmlformats.org/presentationml/2006/main">
  <p:tag name="KSO_WM_UNIT_FILL_FORE_SCHEMECOLOR_INDEX_1" val="5"/>
  <p:tag name="KSO_WM_UNIT_FILL_FORE_SCHEMECOLOR_INDEX_1_BRIGHTNESS" val="0.02"/>
  <p:tag name="KSO_WM_UNIT_FILL_FORE_SCHEMECOLOR_INDEX_1_POS" val="0"/>
  <p:tag name="KSO_WM_UNIT_FILL_FORE_SCHEMECOLOR_INDEX_1_TRANS" val="0"/>
  <p:tag name="KSO_WM_UNIT_FILL_FORE_SCHEMECOLOR_INDEX_2" val="5"/>
  <p:tag name="KSO_WM_UNIT_FILL_FORE_SCHEMECOLOR_INDEX_2_BRIGHTNESS" val="0"/>
  <p:tag name="KSO_WM_UNIT_FILL_FORE_SCHEMECOLOR_INDEX_2_POS" val="0.5"/>
  <p:tag name="KSO_WM_UNIT_FILL_FORE_SCHEMECOLOR_INDEX_2_TRANS" val="0"/>
  <p:tag name="KSO_WM_UNIT_FILL_FORE_SCHEMECOLOR_INDEX_3" val="5"/>
  <p:tag name="KSO_WM_UNIT_FILL_FORE_SCHEMECOLOR_INDEX_3_BRIGHTNESS" val="-0.01"/>
  <p:tag name="KSO_WM_UNIT_FILL_FORE_SCHEMECOLOR_INDEX_3_POS" val="1"/>
  <p:tag name="KSO_WM_UNIT_FILL_FORE_SCHEMECOLOR_INDEX_3_TRANS" val="0"/>
  <p:tag name="KSO_WM_UNIT_FILL_GRADIENT_ANGLE" val="90"/>
  <p:tag name="KSO_WM_UNIT_FILL_GRADIENT_DIRECTION" val="1"/>
  <p:tag name="KSO_WM_UNIT_FILL_GRADIENT_TYPE" val="0"/>
  <p:tag name="KSO_WM_UNIT_FILL_TYPE" val="3"/>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Lst>
</file>

<file path=ppt/tags/tag371.xml><?xml version="1.0" encoding="utf-8"?>
<p:tagLst xmlns:p="http://schemas.openxmlformats.org/presentationml/2006/main">
  <p:tag name="KSO_WM_SLIDE_BACKGROUND_TYPE" val="general"/>
</p:tagLst>
</file>

<file path=ppt/tags/tag372.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general"/>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373.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SLIDE_BACKGROUND_TYPE" val="general"/>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374.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general"/>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375.xml><?xml version="1.0" encoding="utf-8"?>
<p:tagLst xmlns:p="http://schemas.openxmlformats.org/presentationml/2006/main">
  <p:tag name="KSO_WM_UNIT_FILL_FORE_SCHEMECOLOR_INDEX" val="9"/>
  <p:tag name="KSO_WM_UNIT_FILL_FORE_SCHEMECOLOR_INDEX_BRIGHTNESS" val="0.8"/>
  <p:tag name="KSO_WM_UNIT_FILL_TYPE" val="1"/>
  <p:tag name="KSO_WM_UNIT_LINE_FILL_TYPE" val="2"/>
  <p:tag name="KSO_WM_UNIT_LINE_FORE_SCHEMECOLOR_INDEX" val="7"/>
  <p:tag name="KSO_WM_UNIT_LINE_FORE_SCHEMECOLOR_INDEX_BRIGHTNESS" val="0"/>
  <p:tag name="KSO_WM_UNIT_TEXT_FILL_FORE_SCHEMECOLOR_INDEX" val="13"/>
  <p:tag name="KSO_WM_UNIT_TEXT_FILL_FORE_SCHEMECOLOR_INDEX_BRIGHTNESS" val="0"/>
  <p:tag name="KSO_WM_UNIT_TEXT_FILL_TYPE" val="1"/>
</p:tagLst>
</file>

<file path=ppt/tags/tag37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77.xml><?xml version="1.0" encoding="utf-8"?>
<p:tagLst xmlns:p="http://schemas.openxmlformats.org/presentationml/2006/main">
  <p:tag name="KSO_WM_UNIT_FILL_FORE_SCHEMECOLOR_INDEX" val="14"/>
  <p:tag name="KSO_WM_UNIT_FILL_FORE_SCHEMECOLOR_INDEX_BRIGHTNESS" val="0"/>
  <p:tag name="KSO_WM_UNIT_FILL_TYPE" val="1"/>
  <p:tag name="KSO_WM_UNIT_LINE_FILL_TYPE" val="2"/>
  <p:tag name="KSO_WM_UNIT_LINE_FORE_SCHEMECOLOR_INDEX" val="13"/>
  <p:tag name="KSO_WM_UNIT_LINE_FORE_SCHEMECOLOR_INDEX_BRIGHTNESS" val="0"/>
  <p:tag name="KSO_WM_UNIT_TEXT_FILL_FORE_SCHEMECOLOR_INDEX" val="1"/>
  <p:tag name="KSO_WM_UNIT_TEXT_FILL_FORE_SCHEMECOLOR_INDEX_BRIGHTNESS" val="0"/>
  <p:tag name="KSO_WM_UNIT_TEXT_FILL_TYPE" val="1"/>
</p:tagLst>
</file>

<file path=ppt/tags/tag378.xml><?xml version="1.0" encoding="utf-8"?>
<p:tagLst xmlns:p="http://schemas.openxmlformats.org/presentationml/2006/main">
  <p:tag name="KSO_WM_UNIT_FILL_FORE_SCHEMECOLOR_INDEX" val="7"/>
  <p:tag name="KSO_WM_UNIT_FILL_FORE_SCHEMECOLOR_INDEX_BRIGHTNESS" val="0"/>
  <p:tag name="KSO_WM_UNIT_FILL_TYPE" val="1"/>
  <p:tag name="KSO_WM_UNIT_TEXT_FILL_FORE_SCHEMECOLOR_INDEX" val="1"/>
  <p:tag name="KSO_WM_UNIT_TEXT_FILL_FORE_SCHEMECOLOR_INDEX_BRIGHTNESS" val="0"/>
  <p:tag name="KSO_WM_UNIT_TEXT_FILL_TYPE" val="1"/>
</p:tagLst>
</file>

<file path=ppt/tags/tag379.xml><?xml version="1.0" encoding="utf-8"?>
<p:tagLst xmlns:p="http://schemas.openxmlformats.org/presentationml/2006/main">
  <p:tag name="KSO_WM_UNIT_FILL_FORE_SCHEMECOLOR_INDEX" val="14"/>
  <p:tag name="KSO_WM_UNIT_FILL_FORE_SCHEMECOLOR_INDEX_BRIGHTNESS" val="0"/>
  <p:tag name="KSO_WM_UNIT_FILL_TYPE" val="1"/>
  <p:tag name="KSO_WM_UNIT_LINE_FILL_TYPE" val="2"/>
  <p:tag name="KSO_WM_UNIT_LINE_FORE_SCHEMECOLOR_INDEX" val="13"/>
  <p:tag name="KSO_WM_UNIT_LINE_FORE_SCHEMECOLOR_INDEX_BRIGHTNESS" val="0"/>
  <p:tag name="KSO_WM_UNIT_TEXT_FILL_FORE_SCHEMECOLOR_INDEX" val="1"/>
  <p:tag name="KSO_WM_UNIT_TEXT_FILL_FORE_SCHEMECOLOR_INDEX_BRIGHTNESS" val="0"/>
  <p:tag name="KSO_WM_UNIT_TEXT_FILL_TYPE" val="1"/>
</p:tagLst>
</file>

<file path=ppt/tags/tag380.xml><?xml version="1.0" encoding="utf-8"?>
<p:tagLst xmlns:p="http://schemas.openxmlformats.org/presentationml/2006/main">
  <p:tag name="KSO_WM_UNIT_FILL_FORE_SCHEMECOLOR_INDEX" val="7"/>
  <p:tag name="KSO_WM_UNIT_FILL_FORE_SCHEMECOLOR_INDEX_BRIGHTNESS" val="0"/>
  <p:tag name="KSO_WM_UNIT_FILL_TYPE" val="1"/>
  <p:tag name="KSO_WM_UNIT_TEXT_FILL_FORE_SCHEMECOLOR_INDEX" val="1"/>
  <p:tag name="KSO_WM_UNIT_TEXT_FILL_FORE_SCHEMECOLOR_INDEX_BRIGHTNESS" val="0"/>
  <p:tag name="KSO_WM_UNIT_TEXT_FILL_TYPE" val="1"/>
</p:tagLst>
</file>

<file path=ppt/tags/tag381.xml><?xml version="1.0" encoding="utf-8"?>
<p:tagLst xmlns:p="http://schemas.openxmlformats.org/presentationml/2006/main">
  <p:tag name="KSO_WM_UNIT_FILL_FORE_SCHEMECOLOR_INDEX" val="14"/>
  <p:tag name="KSO_WM_UNIT_FILL_FORE_SCHEMECOLOR_INDEX_BRIGHTNESS" val="0"/>
  <p:tag name="KSO_WM_UNIT_FILL_TYPE" val="1"/>
  <p:tag name="KSO_WM_UNIT_LINE_FILL_TYPE" val="2"/>
  <p:tag name="KSO_WM_UNIT_LINE_FORE_SCHEMECOLOR_INDEX" val="13"/>
  <p:tag name="KSO_WM_UNIT_LINE_FORE_SCHEMECOLOR_INDEX_BRIGHTNESS" val="0"/>
  <p:tag name="KSO_WM_UNIT_TEXT_FILL_FORE_SCHEMECOLOR_INDEX" val="1"/>
  <p:tag name="KSO_WM_UNIT_TEXT_FILL_FORE_SCHEMECOLOR_INDEX_BRIGHTNESS" val="0"/>
  <p:tag name="KSO_WM_UNIT_TEXT_FILL_TYPE" val="1"/>
</p:tagLst>
</file>

<file path=ppt/tags/tag382.xml><?xml version="1.0" encoding="utf-8"?>
<p:tagLst xmlns:p="http://schemas.openxmlformats.org/presentationml/2006/main">
  <p:tag name="KSO_WM_UNIT_FILL_FORE_SCHEMECOLOR_INDEX" val="14"/>
  <p:tag name="KSO_WM_UNIT_FILL_FORE_SCHEMECOLOR_INDEX_BRIGHTNESS" val="0"/>
  <p:tag name="KSO_WM_UNIT_FILL_TYPE" val="1"/>
  <p:tag name="KSO_WM_UNIT_LINE_FILL_TYPE" val="2"/>
  <p:tag name="KSO_WM_UNIT_LINE_FORE_SCHEMECOLOR_INDEX" val="13"/>
  <p:tag name="KSO_WM_UNIT_LINE_FORE_SCHEMECOLOR_INDEX_BRIGHTNESS" val="0"/>
  <p:tag name="KSO_WM_UNIT_TEXT_FILL_FORE_SCHEMECOLOR_INDEX" val="1"/>
  <p:tag name="KSO_WM_UNIT_TEXT_FILL_FORE_SCHEMECOLOR_INDEX_BRIGHTNESS" val="0"/>
  <p:tag name="KSO_WM_UNIT_TEXT_FILL_TYPE" val="1"/>
</p:tagLst>
</file>

<file path=ppt/tags/tag383.xml><?xml version="1.0" encoding="utf-8"?>
<p:tagLst xmlns:p="http://schemas.openxmlformats.org/presentationml/2006/main">
  <p:tag name="KSO_WM_UNIT_FILL_FORE_SCHEMECOLOR_INDEX" val="14"/>
  <p:tag name="KSO_WM_UNIT_FILL_FORE_SCHEMECOLOR_INDEX_BRIGHTNESS" val="0"/>
  <p:tag name="KSO_WM_UNIT_FILL_TYPE" val="1"/>
  <p:tag name="KSO_WM_UNIT_LINE_FILL_TYPE" val="2"/>
  <p:tag name="KSO_WM_UNIT_LINE_FORE_SCHEMECOLOR_INDEX" val="13"/>
  <p:tag name="KSO_WM_UNIT_LINE_FORE_SCHEMECOLOR_INDEX_BRIGHTNESS" val="0"/>
  <p:tag name="KSO_WM_UNIT_TEXT_FILL_FORE_SCHEMECOLOR_INDEX" val="1"/>
  <p:tag name="KSO_WM_UNIT_TEXT_FILL_FORE_SCHEMECOLOR_INDEX_BRIGHTNESS" val="0"/>
  <p:tag name="KSO_WM_UNIT_TEXT_FILL_TYPE" val="1"/>
</p:tagLst>
</file>

<file path=ppt/tags/tag384.xml><?xml version="1.0" encoding="utf-8"?>
<p:tagLst xmlns:p="http://schemas.openxmlformats.org/presentationml/2006/main">
  <p:tag name="KSO_WM_UNIT_FILL_FORE_SCHEMECOLOR_INDEX" val="7"/>
  <p:tag name="KSO_WM_UNIT_FILL_FORE_SCHEMECOLOR_INDEX_BRIGHTNESS" val="0"/>
  <p:tag name="KSO_WM_UNIT_FILL_TYPE" val="1"/>
  <p:tag name="KSO_WM_UNIT_TEXT_FILL_FORE_SCHEMECOLOR_INDEX" val="1"/>
  <p:tag name="KSO_WM_UNIT_TEXT_FILL_FORE_SCHEMECOLOR_INDEX_BRIGHTNESS" val="0"/>
  <p:tag name="KSO_WM_UNIT_TEXT_FILL_TYPE" val="1"/>
</p:tagLst>
</file>

<file path=ppt/tags/tag385.xml><?xml version="1.0" encoding="utf-8"?>
<p:tagLst xmlns:p="http://schemas.openxmlformats.org/presentationml/2006/main">
  <p:tag name="KSO_WM_UNIT_FILL_FORE_SCHEMECOLOR_INDEX" val="14"/>
  <p:tag name="KSO_WM_UNIT_FILL_FORE_SCHEMECOLOR_INDEX_BRIGHTNESS" val="0"/>
  <p:tag name="KSO_WM_UNIT_FILL_TYPE" val="1"/>
  <p:tag name="KSO_WM_UNIT_LINE_FILL_TYPE" val="2"/>
  <p:tag name="KSO_WM_UNIT_LINE_FORE_SCHEMECOLOR_INDEX" val="13"/>
  <p:tag name="KSO_WM_UNIT_LINE_FORE_SCHEMECOLOR_INDEX_BRIGHTNESS" val="0"/>
  <p:tag name="KSO_WM_UNIT_TEXT_FILL_FORE_SCHEMECOLOR_INDEX" val="1"/>
  <p:tag name="KSO_WM_UNIT_TEXT_FILL_FORE_SCHEMECOLOR_INDEX_BRIGHTNESS" val="0"/>
  <p:tag name="KSO_WM_UNIT_TEXT_FILL_TYPE" val="1"/>
</p:tagLst>
</file>

<file path=ppt/tags/tag386.xml><?xml version="1.0" encoding="utf-8"?>
<p:tagLst xmlns:p="http://schemas.openxmlformats.org/presentationml/2006/main">
  <p:tag name="KSO_WM_UNIT_FILL_FORE_SCHEMECOLOR_INDEX" val="7"/>
  <p:tag name="KSO_WM_UNIT_FILL_FORE_SCHEMECOLOR_INDEX_BRIGHTNESS" val="0"/>
  <p:tag name="KSO_WM_UNIT_FILL_TYPE" val="1"/>
  <p:tag name="KSO_WM_UNIT_TEXT_FILL_FORE_SCHEMECOLOR_INDEX" val="1"/>
  <p:tag name="KSO_WM_UNIT_TEXT_FILL_FORE_SCHEMECOLOR_INDEX_BRIGHTNESS" val="0"/>
  <p:tag name="KSO_WM_UNIT_TEXT_FILL_TYPE" val="1"/>
</p:tagLst>
</file>

<file path=ppt/tags/tag387.xml><?xml version="1.0" encoding="utf-8"?>
<p:tagLst xmlns:p="http://schemas.openxmlformats.org/presentationml/2006/main">
  <p:tag name="KSO_WM_UNIT_FILL_FORE_SCHEMECOLOR_INDEX" val="14"/>
  <p:tag name="KSO_WM_UNIT_FILL_FORE_SCHEMECOLOR_INDEX_BRIGHTNESS" val="0"/>
  <p:tag name="KSO_WM_UNIT_FILL_TYPE" val="1"/>
  <p:tag name="KSO_WM_UNIT_LINE_FILL_TYPE" val="2"/>
  <p:tag name="KSO_WM_UNIT_LINE_FORE_SCHEMECOLOR_INDEX" val="13"/>
  <p:tag name="KSO_WM_UNIT_LINE_FORE_SCHEMECOLOR_INDEX_BRIGHTNESS" val="0"/>
  <p:tag name="KSO_WM_UNIT_TEXT_FILL_FORE_SCHEMECOLOR_INDEX" val="1"/>
  <p:tag name="KSO_WM_UNIT_TEXT_FILL_FORE_SCHEMECOLOR_INDEX_BRIGHTNESS" val="0"/>
  <p:tag name="KSO_WM_UNIT_TEXT_FILL_TYPE" val="1"/>
</p:tagLst>
</file>

<file path=ppt/tags/tag388.xml><?xml version="1.0" encoding="utf-8"?>
<p:tagLst xmlns:p="http://schemas.openxmlformats.org/presentationml/2006/main">
  <p:tag name="KSO_WM_UNIT_FILL_FORE_SCHEMECOLOR_INDEX" val="7"/>
  <p:tag name="KSO_WM_UNIT_FILL_FORE_SCHEMECOLOR_INDEX_BRIGHTNESS" val="0"/>
  <p:tag name="KSO_WM_UNIT_FILL_TYPE" val="1"/>
  <p:tag name="KSO_WM_UNIT_TEXT_FILL_FORE_SCHEMECOLOR_INDEX" val="1"/>
  <p:tag name="KSO_WM_UNIT_TEXT_FILL_FORE_SCHEMECOLOR_INDEX_BRIGHTNESS" val="0"/>
  <p:tag name="KSO_WM_UNIT_TEXT_FILL_TYPE" val="1"/>
</p:tagLst>
</file>

<file path=ppt/tags/tag389.xml><?xml version="1.0" encoding="utf-8"?>
<p:tagLst xmlns:p="http://schemas.openxmlformats.org/presentationml/2006/main">
  <p:tag name="KSO_WM_UNIT_FILL_FORE_SCHEMECOLOR_INDEX" val="14"/>
  <p:tag name="KSO_WM_UNIT_FILL_FORE_SCHEMECOLOR_INDEX_BRIGHTNESS" val="0"/>
  <p:tag name="KSO_WM_UNIT_FILL_TYPE" val="1"/>
  <p:tag name="KSO_WM_UNIT_LINE_FILL_TYPE" val="2"/>
  <p:tag name="KSO_WM_UNIT_LINE_FORE_SCHEMECOLOR_INDEX" val="13"/>
  <p:tag name="KSO_WM_UNIT_LINE_FORE_SCHEMECOLOR_INDEX_BRIGHTNESS" val="0"/>
  <p:tag name="KSO_WM_UNIT_TEXT_FILL_FORE_SCHEMECOLOR_INDEX" val="1"/>
  <p:tag name="KSO_WM_UNIT_TEXT_FILL_FORE_SCHEMECOLOR_INDEX_BRIGHTNESS" val="0"/>
  <p:tag name="KSO_WM_UNIT_TEXT_FILL_TYPE" val="1"/>
</p:tagLst>
</file>

<file path=ppt/tags/tag390.xml><?xml version="1.0" encoding="utf-8"?>
<p:tagLst xmlns:p="http://schemas.openxmlformats.org/presentationml/2006/main">
  <p:tag name="KSO_WM_UNIT_FILL_FORE_SCHEMECOLOR_INDEX" val="7"/>
  <p:tag name="KSO_WM_UNIT_FILL_FORE_SCHEMECOLOR_INDEX_BRIGHTNESS" val="0"/>
  <p:tag name="KSO_WM_UNIT_FILL_TYPE" val="1"/>
  <p:tag name="KSO_WM_UNIT_TEXT_FILL_FORE_SCHEMECOLOR_INDEX" val="1"/>
  <p:tag name="KSO_WM_UNIT_TEXT_FILL_FORE_SCHEMECOLOR_INDEX_BRIGHTNESS" val="0"/>
  <p:tag name="KSO_WM_UNIT_TEXT_FILL_TYPE" val="1"/>
</p:tagLst>
</file>

<file path=ppt/tags/tag391.xml><?xml version="1.0" encoding="utf-8"?>
<p:tagLst xmlns:p="http://schemas.openxmlformats.org/presentationml/2006/main">
  <p:tag name="KSO_WM_UNIT_FILL_FORE_SCHEMECOLOR_INDEX" val="14"/>
  <p:tag name="KSO_WM_UNIT_FILL_FORE_SCHEMECOLOR_INDEX_BRIGHTNESS" val="0"/>
  <p:tag name="KSO_WM_UNIT_FILL_TYPE" val="1"/>
  <p:tag name="KSO_WM_UNIT_LINE_FILL_TYPE" val="2"/>
  <p:tag name="KSO_WM_UNIT_LINE_FORE_SCHEMECOLOR_INDEX" val="13"/>
  <p:tag name="KSO_WM_UNIT_LINE_FORE_SCHEMECOLOR_INDEX_BRIGHTNESS" val="0"/>
  <p:tag name="KSO_WM_UNIT_TEXT_FILL_FORE_SCHEMECOLOR_INDEX" val="1"/>
  <p:tag name="KSO_WM_UNIT_TEXT_FILL_FORE_SCHEMECOLOR_INDEX_BRIGHTNESS" val="0"/>
  <p:tag name="KSO_WM_UNIT_TEXT_FILL_TYPE" val="1"/>
</p:tagLst>
</file>

<file path=ppt/tags/tag392.xml><?xml version="1.0" encoding="utf-8"?>
<p:tagLst xmlns:p="http://schemas.openxmlformats.org/presentationml/2006/main">
  <p:tag name="KSO_WM_UNIT_FILL_FORE_SCHEMECOLOR_INDEX" val="7"/>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393.xml><?xml version="1.0" encoding="utf-8"?>
<p:tagLst xmlns:p="http://schemas.openxmlformats.org/presentationml/2006/main">
  <p:tag name="KSO_WM_UNIT_FILL_FORE_SCHEMECOLOR_INDEX" val="7"/>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394.xml><?xml version="1.0" encoding="utf-8"?>
<p:tagLst xmlns:p="http://schemas.openxmlformats.org/presentationml/2006/main">
  <p:tag name="KSO_WM_UNIT_FILL_FORE_SCHEMECOLOR_INDEX" val="6"/>
  <p:tag name="KSO_WM_UNIT_FILL_FORE_SCHEMECOLOR_INDEX_BRIGHTNESS" val="0.4"/>
  <p:tag name="KSO_WM_UNIT_FILL_TYPE" val="1"/>
  <p:tag name="KSO_WM_UNIT_LINE_FILL_TYPE" val="2"/>
  <p:tag name="KSO_WM_UNIT_LINE_FORE_SCHEMECOLOR_INDEX" val="8"/>
  <p:tag name="KSO_WM_UNIT_LINE_FORE_SCHEMECOLOR_INDEX_BRIGHTNESS" val="0.6"/>
  <p:tag name="KSO_WM_UNIT_TEXT_FILL_FORE_SCHEMECOLOR_INDEX" val="2"/>
  <p:tag name="KSO_WM_UNIT_TEXT_FILL_FORE_SCHEMECOLOR_INDEX_BRIGHTNESS" val="0"/>
  <p:tag name="KSO_WM_UNIT_TEXT_FILL_TYPE" val="1"/>
</p:tagLst>
</file>

<file path=ppt/tags/tag395.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396.xml><?xml version="1.0" encoding="utf-8"?>
<p:tagLst xmlns:p="http://schemas.openxmlformats.org/presentationml/2006/main">
  <p:tag name="KSO_WM_UNIT_FILL_FORE_SCHEMECOLOR_INDEX" val="10"/>
  <p:tag name="KSO_WM_UNIT_FILL_FORE_SCHEMECOLOR_INDEX_BRIGHTNESS" val="0"/>
  <p:tag name="KSO_WM_UNIT_FILL_TYPE" val="1"/>
  <p:tag name="KSO_WM_UNIT_LINE_FILL_TYPE" val="2"/>
  <p:tag name="KSO_WM_UNIT_LINE_FORE_SCHEMECOLOR_INDEX" val="10"/>
  <p:tag name="KSO_WM_UNIT_LINE_FORE_SCHEMECOLOR_INDEX_BRIGHTNESS" val="0"/>
  <p:tag name="KSO_WM_UNIT_TEXT_FILL_FORE_SCHEMECOLOR_INDEX" val="2"/>
  <p:tag name="KSO_WM_UNIT_TEXT_FILL_FORE_SCHEMECOLOR_INDEX_BRIGHTNESS" val="0"/>
  <p:tag name="KSO_WM_UNIT_TEXT_FILL_TYPE" val="1"/>
</p:tagLst>
</file>

<file path=ppt/tags/tag397.xml><?xml version="1.0" encoding="utf-8"?>
<p:tagLst xmlns:p="http://schemas.openxmlformats.org/presentationml/2006/main">
  <p:tag name="KSO_WM_UNIT_FILL_FORE_SCHEMECOLOR_INDEX" val="10"/>
  <p:tag name="KSO_WM_UNIT_FILL_FORE_SCHEMECOLOR_INDEX_BRIGHTNESS" val="0"/>
  <p:tag name="KSO_WM_UNIT_FILL_TYPE" val="1"/>
  <p:tag name="KSO_WM_UNIT_LINE_FILL_TYPE" val="2"/>
  <p:tag name="KSO_WM_UNIT_LINE_FORE_SCHEMECOLOR_INDEX" val="10"/>
  <p:tag name="KSO_WM_UNIT_LINE_FORE_SCHEMECOLOR_INDEX_BRIGHTNESS" val="0"/>
  <p:tag name="KSO_WM_UNIT_TEXT_FILL_FORE_SCHEMECOLOR_INDEX" val="13"/>
  <p:tag name="KSO_WM_UNIT_TEXT_FILL_FORE_SCHEMECOLOR_INDEX_BRIGHTNESS" val="0"/>
  <p:tag name="KSO_WM_UNIT_TEXT_FILL_TYPE" val="1"/>
</p:tagLst>
</file>

<file path=ppt/tags/tag398.xml><?xml version="1.0" encoding="utf-8"?>
<p:tagLst xmlns:p="http://schemas.openxmlformats.org/presentationml/2006/main">
  <p:tag name="KSO_WM_SLIDE_BACKGROUND_TYPE" val="general"/>
</p:tagLst>
</file>

<file path=ppt/tags/tag399.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general"/>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400.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SLIDE_BACKGROUND_TYPE" val="general"/>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401.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general"/>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40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0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04.xml><?xml version="1.0" encoding="utf-8"?>
<p:tagLst xmlns:p="http://schemas.openxmlformats.org/presentationml/2006/main">
  <p:tag name="KSO_WM_SLIDE_BACKGROUND_TYPE" val="general"/>
</p:tagLst>
</file>

<file path=ppt/tags/tag405.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general"/>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406.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SLIDE_BACKGROUND_TYPE" val="general"/>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407.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general"/>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408.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40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10.xml><?xml version="1.0" encoding="utf-8"?>
<p:tagLst xmlns:p="http://schemas.openxmlformats.org/presentationml/2006/main">
  <p:tag name="KSO_WM_UNIT_FILL_FORE_SCHEMECOLOR_INDEX" val="2"/>
  <p:tag name="KSO_WM_UNIT_FILL_FORE_SCHEMECOLOR_INDEX_BRIGHTNESS" val="0"/>
  <p:tag name="KSO_WM_UNIT_FILL_TYPE" val="1"/>
  <p:tag name="KSO_WM_UNIT_LINE_FILL_TYPE" val="2"/>
  <p:tag name="KSO_WM_UNIT_LINE_FORE_SCHEMECOLOR_INDEX" val="8"/>
  <p:tag name="KSO_WM_UNIT_LINE_FORE_SCHEMECOLOR_INDEX_BRIGHTNESS" val="0"/>
  <p:tag name="KSO_WM_UNIT_TEXT_FILL_FORE_SCHEMECOLOR_INDEX" val="1"/>
  <p:tag name="KSO_WM_UNIT_TEXT_FILL_FORE_SCHEMECOLOR_INDEX_BRIGHTNESS" val="0"/>
  <p:tag name="KSO_WM_UNIT_TEXT_FILL_TYPE" val="1"/>
</p:tagLst>
</file>

<file path=ppt/tags/tag41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1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13.xml><?xml version="1.0" encoding="utf-8"?>
<p:tagLst xmlns:p="http://schemas.openxmlformats.org/presentationml/2006/main">
  <p:tag name="KSO_WM_UNIT_FILL_FORE_SCHEMECOLOR_INDEX" val="6"/>
  <p:tag name="KSO_WM_UNIT_FILL_FORE_SCHEMECOLOR_INDEX_BRIGHTNESS" val="0.4"/>
  <p:tag name="KSO_WM_UNIT_FILL_TYPE" val="1"/>
  <p:tag name="KSO_WM_UNIT_LINE_FILL_TYPE" val="2"/>
  <p:tag name="KSO_WM_UNIT_LINE_FORE_SCHEMECOLOR_INDEX" val="8"/>
  <p:tag name="KSO_WM_UNIT_LINE_FORE_SCHEMECOLOR_INDEX_BRIGHTNESS" val="0.6"/>
  <p:tag name="KSO_WM_UNIT_TEXT_FILL_FORE_SCHEMECOLOR_INDEX" val="2"/>
  <p:tag name="KSO_WM_UNIT_TEXT_FILL_FORE_SCHEMECOLOR_INDEX_BRIGHTNESS" val="0"/>
  <p:tag name="KSO_WM_UNIT_TEXT_FILL_TYPE" val="1"/>
</p:tagLst>
</file>

<file path=ppt/tags/tag414.xml><?xml version="1.0" encoding="utf-8"?>
<p:tagLst xmlns:p="http://schemas.openxmlformats.org/presentationml/2006/main">
  <p:tag name="KSO_WM_UNIT_FILL_FORE_SCHEMECOLOR_INDEX" val="2"/>
  <p:tag name="KSO_WM_UNIT_FILL_FORE_SCHEMECOLOR_INDEX_BRIGHTNESS" val="0"/>
  <p:tag name="KSO_WM_UNIT_FILL_TYPE" val="1"/>
  <p:tag name="KSO_WM_UNIT_LINE_FILL_TYPE" val="2"/>
  <p:tag name="KSO_WM_UNIT_LINE_FORE_SCHEMECOLOR_INDEX" val="8"/>
  <p:tag name="KSO_WM_UNIT_LINE_FORE_SCHEMECOLOR_INDEX_BRIGHTNESS" val="0"/>
  <p:tag name="KSO_WM_UNIT_TEXT_FILL_FORE_SCHEMECOLOR_INDEX" val="1"/>
  <p:tag name="KSO_WM_UNIT_TEXT_FILL_FORE_SCHEMECOLOR_INDEX_BRIGHTNESS" val="0"/>
  <p:tag name="KSO_WM_UNIT_TEXT_FILL_TYPE" val="1"/>
</p:tagLst>
</file>

<file path=ppt/tags/tag415.xml><?xml version="1.0" encoding="utf-8"?>
<p:tagLst xmlns:p="http://schemas.openxmlformats.org/presentationml/2006/main">
  <p:tag name="KSO_WM_SLIDE_BACKGROUND_TYPE" val="general"/>
</p:tagLst>
</file>

<file path=ppt/tags/tag416.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general"/>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417.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SLIDE_BACKGROUND_TYPE" val="general"/>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418.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general"/>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41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HIGHLIGHT" val="0"/>
  <p:tag name="KSO_WM_UNIT_ID" val="diagram710_3*l_h_i*1_1_1"/>
  <p:tag name="KSO_WM_UNIT_INDEX" val="1_1_1"/>
  <p:tag name="KSO_WM_UNIT_LAYERLEVEL" val="1_1_1"/>
  <p:tag name="KSO_WM_UNIT_LINE_FILL_TYPE" val="2"/>
  <p:tag name="KSO_WM_UNIT_LINE_FORE_SCHEMECOLOR_INDEX" val="6"/>
  <p:tag name="KSO_WM_UNIT_TYPE" val="l_h_i"/>
</p:tagLst>
</file>

<file path=ppt/tags/tag4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HIGHLIGHT" val="0"/>
  <p:tag name="KSO_WM_UNIT_ID" val="diagram710_3*l_h_i*1_1_2"/>
  <p:tag name="KSO_WM_UNIT_INDEX" val="1_1_2"/>
  <p:tag name="KSO_WM_UNIT_LAYERLEVEL" val="1_1_1"/>
  <p:tag name="KSO_WM_UNIT_LINE_FILL_TYPE" val="2"/>
  <p:tag name="KSO_WM_UNIT_LINE_FORE_SCHEMECOLOR_INDEX" val="6"/>
  <p:tag name="KSO_WM_UNIT_TYPE" val="l_h_i"/>
</p:tagLst>
</file>

<file path=ppt/tags/tag4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710_3*l_h_i*1_1_3"/>
  <p:tag name="KSO_WM_UNIT_INDEX" val="1_1_3"/>
  <p:tag name="KSO_WM_UNIT_LAYERLEVEL" val="1_1_1"/>
  <p:tag name="KSO_WM_UNIT_LINE_FILL_TYPE" val="2"/>
  <p:tag name="KSO_WM_UNIT_LINE_FORE_SCHEMECOLOR_INDEX" val="8"/>
  <p:tag name="KSO_WM_UNIT_LINE_FORE_SCHEMECOLOR_INDEX_BRIGHTNESS" val="0"/>
  <p:tag name="KSO_WM_UNIT_NOCLEAR" val="0"/>
  <p:tag name="KSO_WM_UNIT_TEXT_FILL_FORE_SCHEMECOLOR_INDEX" val="14"/>
  <p:tag name="KSO_WM_UNIT_TEXT_FILL_TYPE" val="1"/>
  <p:tag name="KSO_WM_UNIT_TYPE" val="l_h_i"/>
</p:tagLst>
</file>

<file path=ppt/tags/tag4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HIGHLIGHT" val="0"/>
  <p:tag name="KSO_WM_UNIT_ID" val="diagram710_3*l_h_i*1_1_4"/>
  <p:tag name="KSO_WM_UNIT_INDEX" val="1_1_4"/>
  <p:tag name="KSO_WM_UNIT_LAYERLEVEL" val="1_1_1"/>
  <p:tag name="KSO_WM_UNIT_TEXT_FILL_FORE_SCHEMECOLOR_INDEX" val="13"/>
  <p:tag name="KSO_WM_UNIT_TEXT_FILL_TYPE" val="1"/>
  <p:tag name="KSO_WM_UNIT_TYPE" val="l_h_i"/>
</p:tagLst>
</file>

<file path=ppt/tags/tag4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HIGHLIGHT" val="0"/>
  <p:tag name="KSO_WM_UNIT_ID" val="diagram710_3*l_h_f*1_1_1"/>
  <p:tag name="KSO_WM_UNIT_INDEX" val="1_1_1"/>
  <p:tag name="KSO_WM_UNIT_LAYERLEVEL" val="1_1_1"/>
  <p:tag name="KSO_WM_UNIT_NOCLEAR" val="0"/>
  <p:tag name="KSO_WM_UNIT_PRESET_TEXT" val="单击此处添加文本具体内容"/>
  <p:tag name="KSO_WM_UNIT_TEXT_FILL_FORE_SCHEMECOLOR_INDEX" val="14"/>
  <p:tag name="KSO_WM_UNIT_TEXT_FILL_TYPE" val="1"/>
  <p:tag name="KSO_WM_UNIT_TYPE" val="l_h_f"/>
  <p:tag name="KSO_WM_UNIT_VALUE" val="52"/>
</p:tagLst>
</file>

<file path=ppt/tags/tag4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HIGHLIGHT" val="0"/>
  <p:tag name="KSO_WM_UNIT_ID" val="diagram710_3*l_h_i*1_2_4"/>
  <p:tag name="KSO_WM_UNIT_INDEX" val="1_2_4"/>
  <p:tag name="KSO_WM_UNIT_LAYERLEVEL" val="1_1_1"/>
  <p:tag name="KSO_WM_UNIT_LINE_FILL_TYPE" val="2"/>
  <p:tag name="KSO_WM_UNIT_LINE_FORE_SCHEMECOLOR_INDEX" val="6"/>
  <p:tag name="KSO_WM_UNIT_TYPE" val="l_h_i"/>
</p:tagLst>
</file>

<file path=ppt/tags/tag4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HIGHLIGHT" val="0"/>
  <p:tag name="KSO_WM_UNIT_ID" val="diagram710_3*l_h_i*1_2_1"/>
  <p:tag name="KSO_WM_UNIT_INDEX" val="1_2_1"/>
  <p:tag name="KSO_WM_UNIT_LAYERLEVEL" val="1_1_1"/>
  <p:tag name="KSO_WM_UNIT_LINE_FILL_TYPE" val="2"/>
  <p:tag name="KSO_WM_UNIT_LINE_FORE_SCHEMECOLOR_INDEX" val="6"/>
  <p:tag name="KSO_WM_UNIT_TYPE" val="l_h_i"/>
</p:tagLst>
</file>

<file path=ppt/tags/tag4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710_3*l_h_i*1_2_2"/>
  <p:tag name="KSO_WM_UNIT_INDEX" val="1_2_2"/>
  <p:tag name="KSO_WM_UNIT_LAYERLEVEL" val="1_1_1"/>
  <p:tag name="KSO_WM_UNIT_LINE_FILL_TYPE" val="2"/>
  <p:tag name="KSO_WM_UNIT_LINE_FORE_SCHEMECOLOR_INDEX" val="10"/>
  <p:tag name="KSO_WM_UNIT_LINE_FORE_SCHEMECOLOR_INDEX_BRIGHTNESS" val="0"/>
  <p:tag name="KSO_WM_UNIT_NOCLEAR" val="0"/>
  <p:tag name="KSO_WM_UNIT_TEXT_FILL_FORE_SCHEMECOLOR_INDEX" val="14"/>
  <p:tag name="KSO_WM_UNIT_TEXT_FILL_TYPE" val="1"/>
  <p:tag name="KSO_WM_UNIT_TYPE" val="l_h_i"/>
</p:tagLst>
</file>

<file path=ppt/tags/tag4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HIGHLIGHT" val="0"/>
  <p:tag name="KSO_WM_UNIT_ID" val="diagram710_3*l_h_i*1_2_3"/>
  <p:tag name="KSO_WM_UNIT_INDEX" val="1_2_3"/>
  <p:tag name="KSO_WM_UNIT_LAYERLEVEL" val="1_1_1"/>
  <p:tag name="KSO_WM_UNIT_TEXT_FILL_FORE_SCHEMECOLOR_INDEX" val="13"/>
  <p:tag name="KSO_WM_UNIT_TEXT_FILL_TYPE" val="1"/>
  <p:tag name="KSO_WM_UNIT_TYPE" val="l_h_i"/>
</p:tagLst>
</file>

<file path=ppt/tags/tag4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HIGHLIGHT" val="0"/>
  <p:tag name="KSO_WM_UNIT_ID" val="diagram710_3*l_h_f*1_2_1"/>
  <p:tag name="KSO_WM_UNIT_INDEX" val="1_2_1"/>
  <p:tag name="KSO_WM_UNIT_LAYERLEVEL" val="1_1_1"/>
  <p:tag name="KSO_WM_UNIT_NOCLEAR" val="0"/>
  <p:tag name="KSO_WM_UNIT_PRESET_TEXT" val="单击此处添加文本具体内容"/>
  <p:tag name="KSO_WM_UNIT_TEXT_FILL_FORE_SCHEMECOLOR_INDEX" val="14"/>
  <p:tag name="KSO_WM_UNIT_TEXT_FILL_TYPE" val="1"/>
  <p:tag name="KSO_WM_UNIT_TYPE" val="l_h_f"/>
  <p:tag name="KSO_WM_UNIT_VALUE" val="52"/>
</p:tagLst>
</file>

<file path=ppt/tags/tag4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HIGHLIGHT" val="0"/>
  <p:tag name="KSO_WM_UNIT_ID" val="diagram710_3*l_h_i*1_3_1"/>
  <p:tag name="KSO_WM_UNIT_INDEX" val="1_3_1"/>
  <p:tag name="KSO_WM_UNIT_LAYERLEVEL" val="1_1_1"/>
  <p:tag name="KSO_WM_UNIT_LINE_FILL_TYPE" val="2"/>
  <p:tag name="KSO_WM_UNIT_LINE_FORE_SCHEMECOLOR_INDEX" val="6"/>
  <p:tag name="KSO_WM_UNIT_TYPE" val="l_h_i"/>
</p:tagLst>
</file>

<file path=ppt/tags/tag4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HIGHLIGHT" val="0"/>
  <p:tag name="KSO_WM_UNIT_ID" val="diagram710_3*l_h_i*1_3_2"/>
  <p:tag name="KSO_WM_UNIT_INDEX" val="1_3_2"/>
  <p:tag name="KSO_WM_UNIT_LAYERLEVEL" val="1_1_1"/>
  <p:tag name="KSO_WM_UNIT_LINE_FILL_TYPE" val="2"/>
  <p:tag name="KSO_WM_UNIT_LINE_FORE_SCHEMECOLOR_INDEX" val="6"/>
  <p:tag name="KSO_WM_UNIT_TYPE" val="l_h_i"/>
</p:tagLst>
</file>

<file path=ppt/tags/tag4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710_3*l_h_i*1_3_3"/>
  <p:tag name="KSO_WM_UNIT_INDEX" val="1_3_3"/>
  <p:tag name="KSO_WM_UNIT_LAYERLEVEL" val="1_1_1"/>
  <p:tag name="KSO_WM_UNIT_LINE_FILL_TYPE" val="2"/>
  <p:tag name="KSO_WM_UNIT_LINE_FORE_SCHEMECOLOR_INDEX" val="5"/>
  <p:tag name="KSO_WM_UNIT_LINE_FORE_SCHEMECOLOR_INDEX_BRIGHTNESS" val="0"/>
  <p:tag name="KSO_WM_UNIT_NOCLEAR" val="0"/>
  <p:tag name="KSO_WM_UNIT_TEXT_FILL_FORE_SCHEMECOLOR_INDEX" val="14"/>
  <p:tag name="KSO_WM_UNIT_TEXT_FILL_TYPE" val="1"/>
  <p:tag name="KSO_WM_UNIT_TYPE" val="l_h_i"/>
</p:tagLst>
</file>

<file path=ppt/tags/tag4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HIGHLIGHT" val="0"/>
  <p:tag name="KSO_WM_UNIT_ID" val="diagram710_3*l_h_i*1_3_4"/>
  <p:tag name="KSO_WM_UNIT_INDEX" val="1_3_4"/>
  <p:tag name="KSO_WM_UNIT_LAYERLEVEL" val="1_1_1"/>
  <p:tag name="KSO_WM_UNIT_TEXT_FILL_FORE_SCHEMECOLOR_INDEX" val="13"/>
  <p:tag name="KSO_WM_UNIT_TEXT_FILL_TYPE" val="1"/>
  <p:tag name="KSO_WM_UNIT_TYPE" val="l_h_i"/>
</p:tagLst>
</file>

<file path=ppt/tags/tag4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HIGHLIGHT" val="0"/>
  <p:tag name="KSO_WM_UNIT_ID" val="diagram710_3*l_h_f*1_3_1"/>
  <p:tag name="KSO_WM_UNIT_INDEX" val="1_3_1"/>
  <p:tag name="KSO_WM_UNIT_LAYERLEVEL" val="1_1_1"/>
  <p:tag name="KSO_WM_UNIT_NOCLEAR" val="0"/>
  <p:tag name="KSO_WM_UNIT_PRESET_TEXT" val="单击此处添加文本具体内容"/>
  <p:tag name="KSO_WM_UNIT_TEXT_FILL_FORE_SCHEMECOLOR_INDEX" val="14"/>
  <p:tag name="KSO_WM_UNIT_TEXT_FILL_TYPE" val="1"/>
  <p:tag name="KSO_WM_UNIT_TYPE" val="l_h_f"/>
  <p:tag name="KSO_WM_UNIT_VALUE" val="52"/>
</p:tagLst>
</file>

<file path=ppt/tags/tag4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0"/>
  <p:tag name="KSO_WM_UNIT_COMPATIBLE" val="0"/>
  <p:tag name="KSO_WM_UNIT_DIAGRAM_ISNUMVISUAL" val="0"/>
  <p:tag name="KSO_WM_UNIT_DIAGRAM_ISREFERUNIT" val="0"/>
  <p:tag name="KSO_WM_UNIT_HIGHLIGHT" val="0"/>
  <p:tag name="KSO_WM_UNIT_ID" val="diagram710_6*a*1"/>
  <p:tag name="KSO_WM_UNIT_INDEX" val="1"/>
  <p:tag name="KSO_WM_UNIT_ISCONTENTSTITLE" val="0"/>
  <p:tag name="KSO_WM_UNIT_LAYERLEVEL" val="1"/>
  <p:tag name="KSO_WM_UNIT_NOCLEAR" val="0"/>
  <p:tag name="KSO_WM_UNIT_PRESET_TEXT" val="单击此处添加标题"/>
  <p:tag name="KSO_WM_UNIT_RELATE_UNITID" val="diagram710_6*l*1"/>
  <p:tag name="KSO_WM_UNIT_TEXT_FILL_FORE_SCHEMECOLOR_INDEX" val="13"/>
  <p:tag name="KSO_WM_UNIT_TEXT_FILL_TYPE" val="1"/>
  <p:tag name="KSO_WM_UNIT_TYPE" val="a"/>
  <p:tag name="KSO_WM_UNIT_VALUE" val="16"/>
</p:tagLst>
</file>

<file path=ppt/tags/tag436.xml><?xml version="1.0" encoding="utf-8"?>
<p:tagLst xmlns:p="http://schemas.openxmlformats.org/presentationml/2006/main">
  <p:tag name="KSO_WM_UNIT_FILL_FORE_SCHEMECOLOR_INDEX" val="6"/>
  <p:tag name="KSO_WM_UNIT_FILL_FORE_SCHEMECOLOR_INDEX_BRIGHTNESS" val="0.4"/>
  <p:tag name="KSO_WM_UNIT_FILL_TYPE" val="1"/>
  <p:tag name="KSO_WM_UNIT_LINE_FILL_TYPE" val="2"/>
  <p:tag name="KSO_WM_UNIT_LINE_FORE_SCHEMECOLOR_INDEX" val="8"/>
  <p:tag name="KSO_WM_UNIT_LINE_FORE_SCHEMECOLOR_INDEX_BRIGHTNESS" val="0.6"/>
  <p:tag name="KSO_WM_UNIT_TEXT_FILL_FORE_SCHEMECOLOR_INDEX" val="2"/>
  <p:tag name="KSO_WM_UNIT_TEXT_FILL_FORE_SCHEMECOLOR_INDEX_BRIGHTNESS" val="0"/>
  <p:tag name="KSO_WM_UNIT_TEXT_FILL_TYPE" val="1"/>
</p:tagLst>
</file>

<file path=ppt/tags/tag437.xml><?xml version="1.0" encoding="utf-8"?>
<p:tagLst xmlns:p="http://schemas.openxmlformats.org/presentationml/2006/main">
  <p:tag name="KSO_WM_UNIT_FILL_FORE_SCHEMECOLOR_INDEX" val="2"/>
  <p:tag name="KSO_WM_UNIT_FILL_FORE_SCHEMECOLOR_INDEX_BRIGHTNESS" val="0"/>
  <p:tag name="KSO_WM_UNIT_FILL_TYPE" val="1"/>
  <p:tag name="KSO_WM_UNIT_LINE_FILL_TYPE" val="2"/>
  <p:tag name="KSO_WM_UNIT_LINE_FORE_SCHEMECOLOR_INDEX" val="8"/>
  <p:tag name="KSO_WM_UNIT_LINE_FORE_SCHEMECOLOR_INDEX_BRIGHTNESS" val="0"/>
  <p:tag name="KSO_WM_UNIT_TEXT_FILL_FORE_SCHEMECOLOR_INDEX" val="1"/>
  <p:tag name="KSO_WM_UNIT_TEXT_FILL_FORE_SCHEMECOLOR_INDEX_BRIGHTNESS" val="0"/>
  <p:tag name="KSO_WM_UNIT_TEXT_FILL_TYPE" val="1"/>
</p:tagLst>
</file>

<file path=ppt/tags/tag438.xml><?xml version="1.0" encoding="utf-8"?>
<p:tagLst xmlns:p="http://schemas.openxmlformats.org/presentationml/2006/main">
  <p:tag name="KSO_WM_UNIT_FILL_FORE_SCHEMECOLOR_INDEX" val="2"/>
  <p:tag name="KSO_WM_UNIT_FILL_FORE_SCHEMECOLOR_INDEX_BRIGHTNESS" val="0"/>
  <p:tag name="KSO_WM_UNIT_FILL_TYPE" val="1"/>
  <p:tag name="KSO_WM_UNIT_LINE_FILL_TYPE" val="2"/>
  <p:tag name="KSO_WM_UNIT_LINE_FORE_SCHEMECOLOR_INDEX" val="10"/>
  <p:tag name="KSO_WM_UNIT_LINE_FORE_SCHEMECOLOR_INDEX_BRIGHTNESS" val="0"/>
  <p:tag name="KSO_WM_UNIT_TEXT_FILL_FORE_SCHEMECOLOR_INDEX" val="1"/>
  <p:tag name="KSO_WM_UNIT_TEXT_FILL_FORE_SCHEMECOLOR_INDEX_BRIGHTNESS" val="0"/>
  <p:tag name="KSO_WM_UNIT_TEXT_FILL_TYPE" val="1"/>
</p:tagLst>
</file>

<file path=ppt/tags/tag439.xml><?xml version="1.0" encoding="utf-8"?>
<p:tagLst xmlns:p="http://schemas.openxmlformats.org/presentationml/2006/main">
  <p:tag name="KSO_WM_UNIT_FILL_FORE_SCHEMECOLOR_INDEX" val="2"/>
  <p:tag name="KSO_WM_UNIT_FILL_FORE_SCHEMECOLOR_INDEX_BRIGHTNESS" val="0"/>
  <p:tag name="KSO_WM_UNIT_FILL_TYPE" val="1"/>
  <p:tag name="KSO_WM_UNIT_LINE_FILL_TYPE" val="2"/>
  <p:tag name="KSO_WM_UNIT_LINE_FORE_SCHEMECOLOR_INDEX" val="7"/>
  <p:tag name="KSO_WM_UNIT_LINE_FORE_SCHEMECOLOR_INDEX_BRIGHTNESS" val="0"/>
  <p:tag name="KSO_WM_UNIT_TEXT_FILL_FORE_SCHEMECOLOR_INDEX" val="1"/>
  <p:tag name="KSO_WM_UNIT_TEXT_FILL_FORE_SCHEMECOLOR_INDEX_BRIGHTNESS" val="0"/>
  <p:tag name="KSO_WM_UNIT_TEXT_FILL_TYPE" val="1"/>
</p:tagLst>
</file>

<file path=ppt/tags/tag440.xml><?xml version="1.0" encoding="utf-8"?>
<p:tagLst xmlns:p="http://schemas.openxmlformats.org/presentationml/2006/main">
  <p:tag name="KSO_WM_SLIDE_BACKGROUND_TYPE" val="general"/>
</p:tagLst>
</file>

<file path=ppt/tags/tag441.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general"/>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442.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SLIDE_BACKGROUND_TYPE" val="general"/>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443.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general"/>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444.xml><?xml version="1.0" encoding="utf-8"?>
<p:tagLst xmlns:p="http://schemas.openxmlformats.org/presentationml/2006/main">
  <p:tag name="KSO_WM_UNIT_FILL_FORE_SCHEMECOLOR_INDEX" val="2"/>
  <p:tag name="KSO_WM_UNIT_FILL_FORE_SCHEMECOLOR_INDEX_BRIGHTNESS" val="0"/>
  <p:tag name="KSO_WM_UNIT_FILL_TYPE" val="1"/>
</p:tagLst>
</file>

<file path=ppt/tags/tag44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46.xml><?xml version="1.0" encoding="utf-8"?>
<p:tagLst xmlns:p="http://schemas.openxmlformats.org/presentationml/2006/main">
  <p:tag name="KSO_WM_SLIDE_BACKGROUND_TYPE" val="general"/>
</p:tagLst>
</file>

<file path=ppt/tags/tag447.xml><?xml version="1.0" encoding="utf-8"?>
<p:tagLst xmlns:p="http://schemas.openxmlformats.org/presentationml/2006/main">
  <p:tag name="KSO_WM_ASSEMBLE_CHIP_INDEX" val="812e341fc4ba4ff3980eabe65900a9aa"/>
  <p:tag name="KSO_WM_BEAUTIFY_FLAG" val="#wm#"/>
  <p:tag name="KSO_WM_CHIP_FILLAREA_FILL_RULE" val="{&quot;fill_align&quot;:&quot;cm&quot;,&quot;fill_effect&quot;:[],&quot;fill_mode&quot;:&quot;full&quot;,&quot;sacle_strategy&quot;:&quot;stretch&quot;}"/>
  <p:tag name="KSO_WM_CHIP_GROUPID" val="62df5621f93cf73a8791dfa6"/>
  <p:tag name="KSO_WM_CHIP_XID" val="62df5666f93cf73a8791e58f"/>
  <p:tag name="KSO_WM_SLIDE_BACKGROUND_TYPE" val="general"/>
  <p:tag name="KSO_WM_TAG_VERSION" val="1.0"/>
  <p:tag name="KSO_WM_TEMPLATE_CATEGORY" val="chip"/>
  <p:tag name="KSO_WM_TEMPLATE_INDEX" val="20224446"/>
  <p:tag name="KSO_WM_UNIT_DEC_AREA_ID" val="71b9419870ee42ff909f1730aa3746fa"/>
  <p:tag name="KSO_WM_UNIT_DEC_CHANGEPICRESERVED" val="1"/>
  <p:tag name="KSO_WM_UNIT_DEC_SUPPORTCHANGEPIC" val="0"/>
  <p:tag name="KSO_WM_UNIT_ID" val="chip20224446_2*i*1"/>
  <p:tag name="KSO_WM_UNIT_INDEX" val="1"/>
  <p:tag name="KSO_WM_UNIT_SUBTYPE" val="v"/>
  <p:tag name="KSO_WM_UNIT_TYPE" val="i"/>
</p:tagLst>
</file>

<file path=ppt/tags/tag448.xml><?xml version="1.0" encoding="utf-8"?>
<p:tagLst xmlns:p="http://schemas.openxmlformats.org/presentationml/2006/main">
  <p:tag name="KSO_WM_ASSEMBLE_CHIP_INDEX" val="21a2efb36093464a8279614f46a6cbc5"/>
  <p:tag name="KSO_WM_BEAUTIFY_FLAG" val="#wm#"/>
  <p:tag name="KSO_WM_CHIP_FILLAREA_FILL_RULE" val="{&quot;fill_align&quot;:&quot;rm&quot;,&quot;fill_effect&quot;:[],&quot;fill_mode&quot;:&quot;adaptive&quot;,&quot;sacle_strategy&quot;:&quot;stretch&quot;}"/>
  <p:tag name="KSO_WM_CHIP_GROUPID" val="62df5621f93cf73a8791dfa6"/>
  <p:tag name="KSO_WM_CHIP_XID" val="62df5666f93cf73a8791e57e"/>
  <p:tag name="KSO_WM_SLIDE_BACKGROUND_TYPE" val="general"/>
  <p:tag name="KSO_WM_TAG_VERSION" val="1.0"/>
  <p:tag name="KSO_WM_TEMPLATE_CATEGORY" val="chip"/>
  <p:tag name="KSO_WM_TEMPLATE_INDEX" val="20224446"/>
  <p:tag name="KSO_WM_UNIT_DEC_AREA_ID" val="9620e684e53444a68ffa46f78f7c4256"/>
  <p:tag name="KSO_WM_UNIT_DEC_CHANGEPICRESERVED" val="1"/>
  <p:tag name="KSO_WM_UNIT_DEC_SUPPORTCHANGEPIC" val="0"/>
  <p:tag name="KSO_WM_UNIT_ID" val="chip20224446_3*i*1"/>
  <p:tag name="KSO_WM_UNIT_INDEX" val="1"/>
  <p:tag name="KSO_WM_UNIT_SUBTYPE" val="w"/>
  <p:tag name="KSO_WM_UNIT_TYPE" val="i"/>
</p:tagLst>
</file>

<file path=ppt/tags/tag449.xml><?xml version="1.0" encoding="utf-8"?>
<p:tagLst xmlns:p="http://schemas.openxmlformats.org/presentationml/2006/main">
  <p:tag name="KSO_WM_ASSEMBLE_CHIP_INDEX" val="40969d6fdcd14a34907a1bb4b710a61e"/>
  <p:tag name="KSO_WM_BEAUTIFY_FLAG" val="#wm#"/>
  <p:tag name="KSO_WM_CHIP_FILLAREA_FILL_RULE" val="{&quot;fill_align&quot;:&quot;lb&quot;,&quot;fill_effect&quot;:[],&quot;fill_mode&quot;:&quot;adaptive&quot;,&quot;sacle_strategy&quot;:&quot;stretch&quot;}"/>
  <p:tag name="KSO_WM_CHIP_GROUPID" val="62df5621f93cf73a8791dfa6"/>
  <p:tag name="KSO_WM_CHIP_XID" val="62df5666f93cf73a8791e533"/>
  <p:tag name="KSO_WM_SLIDE_BACKGROUND_TYPE" val="general"/>
  <p:tag name="KSO_WM_TAG_VERSION" val="1.0"/>
  <p:tag name="KSO_WM_TEMPLATE_CATEGORY" val="chip"/>
  <p:tag name="KSO_WM_TEMPLATE_INDEX" val="20224446"/>
  <p:tag name="KSO_WM_UNIT_DEC_AREA_ID" val="61f7b8fbdeb0408cbcaa1b27bfbaf8a6"/>
  <p:tag name="KSO_WM_UNIT_DEC_CHANGEPICRESERVED" val="1"/>
  <p:tag name="KSO_WM_UNIT_DEC_SUPPORTCHANGEPIC" val="0"/>
  <p:tag name="KSO_WM_UNIT_ID" val="chip20224446_4*i*1"/>
  <p:tag name="KSO_WM_UNIT_INDEX" val="1"/>
  <p:tag name="KSO_WM_UNIT_SUBTYPE" val="t"/>
  <p:tag name="KSO_WM_UNIT_TYPE" val="i"/>
</p:tagLst>
</file>

<file path=ppt/tags/tag45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5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5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5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5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5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5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5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58.xml><?xml version="1.0" encoding="utf-8"?>
<p:tagLst xmlns:p="http://schemas.openxmlformats.org/presentationml/2006/main">
  <p:tag name="KSO_WM_UNIT_FILL_FORE_SCHEMECOLOR_INDEX" val="5"/>
  <p:tag name="KSO_WM_UNIT_FILL_FORE_SCHEMECOLOR_INDEX_BRIGHTNESS" val="0.6"/>
  <p:tag name="KSO_WM_UNIT_FILL_TYPE" val="1"/>
  <p:tag name="KSO_WM_UNIT_TEXT_FILL_FORE_SCHEMECOLOR_INDEX" val="13"/>
  <p:tag name="KSO_WM_UNIT_TEXT_FILL_FORE_SCHEMECOLOR_INDEX_BRIGHTNESS" val="0"/>
  <p:tag name="KSO_WM_UNIT_TEXT_FILL_TYPE" val="1"/>
</p:tagLst>
</file>

<file path=ppt/tags/tag459.xml><?xml version="1.0" encoding="utf-8"?>
<p:tagLst xmlns:p="http://schemas.openxmlformats.org/presentationml/2006/main">
  <p:tag name="KSO_WM_UNIT_FILL_FORE_SCHEMECOLOR_INDEX" val="10"/>
  <p:tag name="KSO_WM_UNIT_FILL_FORE_SCHEMECOLOR_INDEX_BRIGHTNESS" val="0.6"/>
  <p:tag name="KSO_WM_UNIT_FILL_TYPE" val="1"/>
  <p:tag name="KSO_WM_UNIT_TEXT_FILL_FORE_SCHEMECOLOR_INDEX" val="13"/>
  <p:tag name="KSO_WM_UNIT_TEXT_FILL_FORE_SCHEMECOLOR_INDEX_BRIGHTNESS" val="0"/>
  <p:tag name="KSO_WM_UNIT_TEXT_FILL_TYPE" val="1"/>
</p:tagLst>
</file>

<file path=ppt/tags/tag46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61.xml><?xml version="1.0" encoding="utf-8"?>
<p:tagLst xmlns:p="http://schemas.openxmlformats.org/presentationml/2006/main">
  <p:tag name="KSO_WM_UNIT_FILL_FORE_SCHEMECOLOR_INDEX" val="9"/>
  <p:tag name="KSO_WM_UNIT_FILL_FORE_SCHEMECOLOR_INDEX_BRIGHTNESS" val="0.6"/>
  <p:tag name="KSO_WM_UNIT_FILL_TYPE" val="1"/>
  <p:tag name="KSO_WM_UNIT_TEXT_FILL_FORE_SCHEMECOLOR_INDEX" val="13"/>
  <p:tag name="KSO_WM_UNIT_TEXT_FILL_FORE_SCHEMECOLOR_INDEX_BRIGHTNESS" val="0"/>
  <p:tag name="KSO_WM_UNIT_TEXT_FILL_TYPE" val="1"/>
</p:tagLst>
</file>

<file path=ppt/tags/tag462.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463.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464.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465.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466.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467.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468.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469.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470.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471.xml><?xml version="1.0" encoding="utf-8"?>
<p:tagLst xmlns:p="http://schemas.openxmlformats.org/presentationml/2006/main">
  <p:tag name="KSO_WM_UNIT_FILL_FORE_SCHEMECOLOR_INDEX" val="6"/>
  <p:tag name="KSO_WM_UNIT_FILL_FORE_SCHEMECOLOR_INDEX_BRIGHTNESS" val="0.4"/>
  <p:tag name="KSO_WM_UNIT_FILL_TYPE" val="1"/>
  <p:tag name="KSO_WM_UNIT_LINE_FILL_TYPE" val="2"/>
  <p:tag name="KSO_WM_UNIT_LINE_FORE_SCHEMECOLOR_INDEX" val="8"/>
  <p:tag name="KSO_WM_UNIT_LINE_FORE_SCHEMECOLOR_INDEX_BRIGHTNESS" val="0.6"/>
  <p:tag name="KSO_WM_UNIT_TEXT_FILL_FORE_SCHEMECOLOR_INDEX" val="2"/>
  <p:tag name="KSO_WM_UNIT_TEXT_FILL_FORE_SCHEMECOLOR_INDEX_BRIGHTNESS" val="0"/>
  <p:tag name="KSO_WM_UNIT_TEXT_FILL_TYPE" val="1"/>
</p:tagLst>
</file>

<file path=ppt/tags/tag47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73.xml><?xml version="1.0" encoding="utf-8"?>
<p:tagLst xmlns:p="http://schemas.openxmlformats.org/presentationml/2006/main">
  <p:tag name="KSO_WM_SLIDE_BACKGROUND_TYPE" val="general"/>
</p:tagLst>
</file>

<file path=ppt/tags/tag47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
      <a:dk1>
        <a:srgbClr val="000000"/>
      </a:dk1>
      <a:lt1>
        <a:srgbClr val="FFFFFF"/>
      </a:lt1>
      <a:dk2>
        <a:srgbClr val="71B1FF"/>
      </a:dk2>
      <a:lt2>
        <a:srgbClr val="FFFFFF"/>
      </a:lt2>
      <a:accent1>
        <a:srgbClr val="FBC486"/>
      </a:accent1>
      <a:accent2>
        <a:srgbClr val="7CD5FF"/>
      </a:accent2>
      <a:accent3>
        <a:srgbClr val="ABB4FA"/>
      </a:accent3>
      <a:accent4>
        <a:srgbClr val="47A9E8"/>
      </a:accent4>
      <a:accent5>
        <a:srgbClr val="50B091"/>
      </a:accent5>
      <a:accent6>
        <a:srgbClr val="179970"/>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1_Office 主题​​">
  <a:themeElements>
    <a:clrScheme name="">
      <a:dk1>
        <a:srgbClr val="000000"/>
      </a:dk1>
      <a:lt1>
        <a:srgbClr val="FFFFFF"/>
      </a:lt1>
      <a:dk2>
        <a:srgbClr val="71B1FF"/>
      </a:dk2>
      <a:lt2>
        <a:srgbClr val="FFFFFF"/>
      </a:lt2>
      <a:accent1>
        <a:srgbClr val="FBC486"/>
      </a:accent1>
      <a:accent2>
        <a:srgbClr val="7CD5FF"/>
      </a:accent2>
      <a:accent3>
        <a:srgbClr val="ABB4FA"/>
      </a:accent3>
      <a:accent4>
        <a:srgbClr val="47A9E8"/>
      </a:accent4>
      <a:accent5>
        <a:srgbClr val="50B091"/>
      </a:accent5>
      <a:accent6>
        <a:srgbClr val="179970"/>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12</Slides>
  <Notes>11</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12</vt:i4>
      </vt:variant>
    </vt:vector>
  </HeadingPairs>
  <TitlesOfParts>
    <vt:vector baseType="lpstr" size="22">
      <vt:lpstr>Arial</vt:lpstr>
      <vt:lpstr>Calibri</vt:lpstr>
      <vt:lpstr>微软雅黑</vt:lpstr>
      <vt:lpstr>汉仪正圆 55简</vt:lpstr>
      <vt:lpstr>Wingdings</vt:lpstr>
      <vt:lpstr>等线 Light</vt:lpstr>
      <vt:lpstr>等线</vt:lpstr>
      <vt:lpstr>inpin heiti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2024-09-05T04:49:05.337</cp:lastPrinted>
  <dcterms:created xsi:type="dcterms:W3CDTF">2024-09-04T20:49:05Z</dcterms:created>
  <dcterms:modified xsi:type="dcterms:W3CDTF">2024-09-04T20:49:11Z</dcterms:modified>
</cp:coreProperties>
</file>