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A0039-6CF2-432F-97BE-2D454680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218A7-F3B2-4C51-A0F9-32548BCA1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DE823-3088-4720-9314-6521F5AC0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0F3E1-4462-4CDC-9825-52CDFEDB5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C586D-1A85-4052-8B6B-132F5BE56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DE8CD-4ADB-4B93-8143-5D4CE77AE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2A2AE-2736-4209-8064-8EBE1943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99E62-F55D-428B-9E52-AFD719529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36D92-C762-484E-81BA-2D17D0E4E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9CC67-8BD6-464C-B443-4245C63B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89B2A-3FEB-4874-A81F-EDE96090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5614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光纤测试技术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光纤测试的主要方法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光纤测试的实验技术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光纤测试技术的应用实例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光纤测试技术的挑战与展望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20世纪60年代，随着光纤的发明，人们开始探索光纤测试技术。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初步发展阶段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20世纪70年代，光纤测试技术开始进入初步发展阶段，出现了光纤损耗测试、光纤长度测试等基本测试技术。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20世纪80年代至今，光纤测试技术逐渐成熟，出现了多种先进的光纤测试仪器和测试方法。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光纤测试技术的发展历程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78" b="234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光纤测试技术的应用领域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通信领域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光纤测试技术在通信领域的应用最为广泛，包括光纤损耗测试、光纤长度测试、光纤色散测试等，以确保通信系统的稳定性和可靠性。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光纤测试技术在传感领域的应用也日益广泛，如光纤压力传感器、光纤温度传感器等，可用于监测各种物理量。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光纤测试技术在医疗领域的应用也逐渐增多，如内窥镜、激光治疗等，以提高医疗设备的准确性和安全性。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随着人工智能技术的发展，未来的光纤测试技术将更加智能化，能够实现自动化测试和智能分析。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为了满足通信和传感领域的高精度需求，未来的光纤测试技术将进一步提高测试精度和分辨率。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未来的光纤测试技术将朝着多功能化方向发展，能够实现多种参数的测试和监测。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光纤测试技术的未来发展趋势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干涉测量是利用光的干涉现象对光纤参数进行测量的方法。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干涉测量利用了光的波动性，通过将两束或多束光波在空间特定区域叠加，产生干涉现象。干涉图样的变化与被测参数的变化相关，通过分析干涉图样可以精确测量光纤的长度、折射率等参数。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光的干涉与干涉测量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衍射测量是利用光的衍射现象对光纤参数进行测量的方法。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当光波遇到障碍物或通过孔径时，会绕过障碍物边缘或穿过孔径，形成衍射现象。通过测量衍射光的强度分布，可以推导出被测光纤的参数，如折射率、直径等。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光的衍射与衍射测量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0" r="188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偏振测量是利用光的偏振现象对光纤参数进行测量的方法。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光波具有偏振性，即光波的电场和磁场分量在空间上相互垂直。通过测量光的偏振态，可以分析光纤的折射率、双折射等参数。偏振测量在光纤通信和传感领域具有重要应用。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光的偏振与偏振测量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吸收测量是利用光的吸收现象对光纤参数进行测量的方法。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波通过介质时，部分光能会被介质吸收转化为热能或其他形式的能量。通过测量光波通过介质后的强度衰减，可以推导出被测光纤材料的吸收系数、折射率等参数。吸收测量在光纤材料研究和光学器件性能分析中具有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光的吸收与吸收测量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光纤测试的主要方法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插入法是一种常用的光纤测试技术，通过在光纤传输系统中插入光功率计或光衰减器等设备，测量光纤的传输参数。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插入法具有简单、方便、精度高等优点，适用于光纤传输系统的日常维护和故障排查。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插入法可以测量光纤的衰减、损耗、色散等参数，对于评估光纤传输性能和诊断传输故障具有重要意义。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https://d.book118.com/817056142016006035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2024-09-09T09:01:41.848</cp:lastPrinted>
  <dcterms:created xsi:type="dcterms:W3CDTF">2024-09-09T01:01:41Z</dcterms:created>
  <dcterms:modified xsi:type="dcterms:W3CDTF">2024-09-09T01:01:44Z</dcterms:modified>
</cp:coreProperties>
</file>