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DAAAE4-6F0D-40FF-87ED-C4B8EB702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F60D7E-5072-4697-8D1C-39DAA318E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98DFD9-1092-4B93-A3E8-FB1101155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E19BBA-0AAF-4E18-933B-266A630106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2DC99D-96BE-472A-8F59-DA7274AA1B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6264A6-E4DB-45C1-BCED-28F90E6DD1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422260-6F6A-49D9-AB9F-8E07E1205A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EBA18F-1583-416D-BC2D-7C247FB7F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254FB3-3C80-4B5E-A695-7B02D953CD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C06319-BDD5-4C5E-9415-4F31A222F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2CE2B8-9A0A-4FB8-AEC7-CD106C2C4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5614300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2024-01-31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财政与金融第六版国际财政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国际财政概述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国际税收制度与政策</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国际公共支出与援助机制</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国际金融市场与监管合作</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主权财富基金和外汇储备管理</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区域经济一体化与财政政策协调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国际财政概述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国际财政是指国家之间在财政领域进行的合作、协调与管理活动，涉及跨国财政收支、财政政策、财政制度等方面。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具有跨国性、政策性、制度性等特点，旨在促进国际经济合作与发展。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国际财政定义与特点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早期阶段</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国际财政的早期形式可以追溯到古代国际贸易和金融往来，但现代意义上的国际财政主要是在20世纪以后逐渐发展起来的。</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二战后发展</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二战后，随着国际经济合作的加强和全球化趋势的加速，国际财政得到了快速发展，涉及领域不断扩展，合作形式也日益多样化。</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当代国际财政</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当代国际财政已经形成了较为完善的体系，包括国际货币基金组织、世界银行等国际金融机构在内的多边和双边财政合作机制，以及各国之间的财政政策协调和监管合作等。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国际财政发展历程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推动全球治理体系变革</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国际财政作为全球经济治理体系的重要组成部分，通过参与全球治理体系变革和建设，推动构建更加公正、合理和有效的国际经济新秩序。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促进国际经济合作</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国际财政通过提供资金和技术支持，促进国际贸易、投资和技术合作，推动全球经济发展。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维护国际经济秩序</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国际财政通过制定和执行国际财政规则和制度，维护国际经济秩序和金融市场稳定，防范和化解全球性金融风险。</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缩小国际经济差距</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国际财政通过提供援助和优惠贷款等方式，帮助发展中国家提高经济发展水平，缩小国际经济差距，实现全球共同繁荣。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国际财政重要性及作用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国际税收制度与政策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国家税收主权原则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税收公平原则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税收中性原则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税收效率原则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国际税收基本原则</a:t>
              </a:r>
            </a:p>
          </p:txBody>
        </p:sp>
      </p:grpSp>
      <p:pic>
        <p:nvPicPr>
          <p:cNvPr id="28" name="Picture 28"/>
          <p:cNvPicPr>
            <a:picLocks noChangeAspect="1"/>
          </p:cNvPicPr>
          <p:nvPr/>
        </p:nvPicPr>
        <p:blipFill>
          <a:blip r:embed="rId2"/>
          <a:srcRect t="16744" b="1674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5538" b="1553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921" r="1592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7284" b="1728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每个国家有权制定自己的税收法律和政策，管理本国的税收事务。</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国际税收应确保各国之间和各国内部的纳税人之间的税收负担公平合理。</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税收应避免对跨国经济活动的地点和方式产生不必要的干扰。</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税收的征收和管理应尽可能减少对经济资源的浪费和虚耗。</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56" b="185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56" b="185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各国税收制度比较</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发达国家税收制度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以所得税为主体税种，税收法制健全，征管水平较高。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发展中国家税收制度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以商品税为主体税种，税收法制逐步完善，征管能力有待提高。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转型国家税收制度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正处于由计划经济向市场经济转型的过程中，税收制度正在不断调整和完善。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通过合理利用国际税收协定中的条款，降低跨国企业的税收负担。</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利用国际税收协定</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选择有利的公司组织形式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转移定价策略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资本弱化策略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在不同的国家选择适合的公司组织形式，以达到降低税负的目的。</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通过制定合理的转移定价政策，调整跨国企业内部交易的价格，从而影响企业整体的税收负担。</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通过调整企业的资本结构，增加贷款融资的比例，降低股本融资的比例，从而减少应纳税所得额。</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跨国企业税收筹划策略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国际公共支出与援助机制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国际公共支出定义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指在国际范围内，由政府或国际组织提供的、用于满足公共需求和实现公共目标的支出。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国际公共支出分类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根据支出目的和领域，国际公共支出可分为发展援助、人道主义援助、环境保护、全球卫生、国际安全等多个类别。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594" r="23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国际公共支出概念及分类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包括双边援助和多边援助两种形式。双边援助是指两个国家之间直接进行的援助，而多边援助则是通过国际组织或机构进行的援助。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援助机制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对援助项目的效果进行评估，包括经济、社会、环境等多个方面。评估方法包括定量分析和定性分析，以全面了解援助的实际效果。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援助效果评估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援助机制与援助效果评估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https://d.book118.com/817056143001006044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2024-09-18T01:52:39.145</cp:lastPrinted>
  <dcterms:created xsi:type="dcterms:W3CDTF">2024-09-17T17:52:39Z</dcterms:created>
  <dcterms:modified xsi:type="dcterms:W3CDTF">2024-09-17T17:52:41Z</dcterms:modified>
</cp:coreProperties>
</file>