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6EF2E-A006-4E0D-8C52-01D734F4A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DEC63-836A-4211-83F3-6CADF2CC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2A1E6-FC9E-474D-A32A-6C09AD168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B24D6-181A-4DB8-AC0B-56553D0B9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1ADB8-D2C7-4521-9C93-86558E923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C36CA-B25C-43FB-A61E-28D89622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21C0E-16D7-4049-9890-AC426D42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5F4EA-A603-44AC-8C0B-B0DCBB03E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C3DA3-3F90-4643-BC30-90AEC2AB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DD76C-4E5E-471E-A27D-D23F707D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AD681-A1AF-479D-98FC-D1850CEFC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1116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25企业规范化管理培训的最新趋势与发展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企业规范化管理培训现状及挑战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最新趋势：数字化与智能化融合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发展趋势：个性化与定制化培训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实践案例：成功企业的规范化管理培训经验分享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未来展望：构建持续学习型企业文化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随着市场竞争的加剧，企业需要不断提升自身的管理水平，以适应市场变化的需求。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规范化管理培训可以帮助企业建立完善的管理体系，提高企业的运营效率和市场竞争力，从而推动企业持续发展。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培养高素质人才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通过规范化管理培训，可以培养一批高素质的管理人才，为企业的发展提供有力的人才保障。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介绍规范化管理培训的主要内容和形式，包括培训课程、培训方式、培训时间等。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对规范化管理培训的效果进行评估，包括培训前后的变化、培训成果的转化等。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探讨规范化管理培训的未来发展趋势，包括培训内容、培训方式、培训对象等方面的变化。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提出加强规范化管理培训的建议和措施，包括完善培训体系、提高培训质量、加强培训效果评估等。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企业规范化管理培训现状及挑战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培训内容与形式多样化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当前企业规范化管理培训涵盖了企业战略、组织变革、领导力发展、团队建设等多个方面，培训形式也从传统的面对面授课向在线学习、混合学习等多元化形式转变。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培训对象全员化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企业规范化管理培训不再局限于高层管理人员，而是面向全体员工，包括基层员工、中层管理人员等，旨在提升全员的管理素质和综合能力。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培训效果评估科学化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越来越多的企业开始重视培训效果评估，采用科学的评估工具和方法，对培训效果进行量化和可视化呈现，以便更好地衡量培训的价值和收益。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当前企业规范化管理培训现状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培训需求与供给不匹配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部分企业在制定培训计划时，未能充分调研员工实际需求，导致培训内容与实际工作需求脱节，影响培训效果。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培训成果转化难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尽管企业投入了大量资源和时间开展规范化管理培训，但部分员工在培训后仍难以将所学知识和技能应用到实际工作中，导致培训成果转化不佳。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培训效果难以衡量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目前许多企业在评估规范化管理培训效果时，仍采用传统的考试、问卷调查等方式，这些方法往往难以客观、全面地反映培训效果，使得企业对培训的价值和收益产生质疑。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一些企业在开展规范化管理培训时，面临优质培训资源匮乏的问题，如缺乏优秀的培训师、实用的培训课程和先进的培训技术等。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最新趋势：数字化与智能化融合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通过云计算和大数据技术，实现在线学习、考试、评估等一站式服务，提高培训效率。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移动学习应用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利用手机、平板等移动设备，实现随时随地的学习，满足个性化需求。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通过数据挖掘和分析技术，对学员学习数据进行跟踪和分析，为个性化教学提供数据支持。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数字化技术在培训中的应用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基于学员历史学习数据和兴趣爱好，智能推荐相关课程和学习资源。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智能推荐系统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利用自然语言处理、语音识别等技术，为学员提供智能答疑、学习建议等个性化服务。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智能教学辅助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通过机器学习算法对学员学习数据进行分析和预测，帮助教师及时调整教学策略，提高培训效果。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学习效果预测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人工智能与机器学习在培训中的创新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利用虚拟现实技术创建真实感极强的虚拟场景，让学员在模拟环境中进行实践操作和演练，提高技能水平。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虚拟场景模拟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通过增强现实技术将虚拟信息叠加到真实场景中，为学员提供更加丰富和直观的学习体验。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增强现实辅助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结合虚拟现实和增强现实技术，打造混合现实教学环境，实现真实世界与虚拟世界的无缝衔接，提升教学效果。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混合现实教学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虚拟现实与增强现实技术的运用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https://d.book118.com/817061116062006052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2024-09-25T21:30:31.714</cp:lastPrinted>
  <dcterms:created xsi:type="dcterms:W3CDTF">2024-09-25T13:30:31Z</dcterms:created>
  <dcterms:modified xsi:type="dcterms:W3CDTF">2024-09-25T13:30:33Z</dcterms:modified>
</cp:coreProperties>
</file>