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7D6EE-A708-4BBA-8341-1C9E862AC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04310-0EB4-4923-8FE3-3CA921C07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52B56-D5A8-4F55-9DDF-C60DE6DCC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E33BA-8AE9-4196-A4A6-499040F4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78E376-131E-4C0C-98D0-C52A1B313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66649-0377-45CB-887B-99843EF9A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EF953-608B-4788-9469-2E08FA382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0399E-4795-4161-A003-85B449B17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32A80-3D7A-458F-9D88-C207D618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ABC8B-FF93-4506-BDAF-3A90CE758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A0F84-9DBA-44FA-9999-A04ACA3F1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611610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医院感染质控培训精品课件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医院感染概述与现状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微生物学与消毒灭菌基础知识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医院感染预防与控制策略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重点部门医院感染管理实践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抗菌药物合理使用与监测评价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医疗废物管理与职业安全防护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医院感染概述与现状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总结词：明确概念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医院感染是指患者在医院接受治疗期间，由于各种原因发生的感染。医院感染可以分为内源性感染和外源性感染两类。内源性感染是指患者自身携带的病原体引起的感染，外源性感染是指来自其他患者、医务人员、家属等的病原体引起的感染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总结词：明确分类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医院感染的分类方法有多种，可以根据感染部位、病原体类型、传播途径等进行分类。其中，根据感染部位可以分为呼吸系统感染、手术部位感染、消化系统感染等；根据病原体类型可以分为细菌感染、病毒感染、真菌感染等；根据传播途径可以分为接触传播、飞沫传播、血液传播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总结词：了解现状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全球范围内，医院感染的发病率和死亡率较高，对患者的健康和生命安全构成严重威胁。据统计，每年全球有数千万人发生医院感染，导致大量患者病情加重、住院时间延长、医疗费用增加，甚至死亡。在我国，医院感染的发病率和死亡率也较高，是医疗质量和安全的重要问题之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国内外医院感染现状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总结词：比较差异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国内外医院感染现状存在一定差异，这可能与医疗水平、管理体制、防控措施等方面有关。总体来说，发达国家由于医疗水平和管理体制相对较高，医院感染的发病率和死亡率相对较低，而发展中国家则较高。同时，不同国家和地区的医院感染防控措施也存在差异，这也会影响医院感染的发病率和死亡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国内外医院感染现状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加强医院感染的防控和管理，各国政府制定了一系列法律法规和政策，要求医疗机构必须采取必要的防控措施，加强医院感染的监测和报告，提高医务人员的防控意识和能力。这些法律法规和政策的实施，为医院感染的防控和管理提供了有力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法律法规与政策支持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政策支持推动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法律法规的保障外，政府还通过各种政策支持来推动医院感染的防控和管理。例如，加大对医院感染防控的投入，提高医务人员的培训和素质，推广先进的医疗技术和设备等。这些政策的实施，有助于提高医院感染的防控和管理水平，保障患者的健康和安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微生物学与消毒灭菌基础知识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32" r="309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198" r="221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包括金黄色葡萄球菌、大肠杆菌、绿脓杆菌、沙门氏菌等，这些细菌可通过直接接触、空气传播、水源污染等途径传播。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常见病原菌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医院内常见的传播途径包括医护人员手部接触、医疗器械污染、病房空气等，控制病原菌传播是预防医院感染的重要措施。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常见病原菌及其传播途径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包括物理消毒（如热力消毒、紫外线消毒、等离子体消毒等）和化学消毒（如含氯消毒剂、过氧化物消毒剂等），应根据不同物品和环境选择合适的消毒方法。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对于高度危险的物品，如手术器械、一次性注射器等，应采用高效灭菌法，如压力蒸汽灭菌、环氧乙烷灭菌等，以确保物品无菌。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消毒与灭菌方法选择及应用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医疗器械使用后应及时清洗，包括使用清洗剂浸泡、擦拭、超声清洗等方法，以去除医疗器械上的污渍和细菌。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清洗后的医疗器械应进行消毒处理，可以采用化学或物理消毒方法，确保医疗器械无菌，供下次使用。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医疗器械清洗消毒流程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医院感染预防与控制策略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手卫生是预防医院感染的重要措施，医护人员应掌握正确的洗手方法和步骤，遵循手卫生规范。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手卫生规范包括洗手、卫生手消毒和外科手消毒等内容，医护人员应遵循六步洗手法或使用速干手消毒剂进行手卫生操作。在接触患者前后、进行无菌操作前、接触血液或体液后等情况下，均应及时进行手卫生。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手卫生规范及操作流程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隔离技术是预防医院感染的重要手段，医护人员应掌握隔离原则、隔离区域设置及防护措施。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隔离技术包括标准预防和接触预防，应遵循“先穿后脱”原则进行防护。隔离区域应设置明显的标识，严格限制人员进出，对患者的血液、体液、分泌物、排泄物等应进行严格消毒。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隔离技术实施要点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环境清洁与消毒是预防医院感染的重要环节，医护人员应定期对医院环境进行清洁和消毒，确保患者安全。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医院环境应根据不同区域和污染程度进行分类管理，定期进行清洁和消毒。对于高频接触的物体表面，如门把手、床栏等，应加强清洁和消毒频次。同时，应定期对空气进行消毒，保持室内空气流通。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环境清洁与消毒管理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https://d.book118.com/817061161053006031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2024-09-03T12:29:44.609</cp:lastPrinted>
  <dcterms:created xsi:type="dcterms:W3CDTF">2024-09-03T04:29:44Z</dcterms:created>
  <dcterms:modified xsi:type="dcterms:W3CDTF">2024-09-03T04:29:46Z</dcterms:modified>
</cp:coreProperties>
</file>