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365.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600F96-5B42-45AB-95B7-F6E73ADE45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152AFE-8802-4A55-A9BF-39697E79D3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3281CC-1BDC-4C27-853C-723822E847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0156CA-3D04-4AA6-8413-E4B58B2D08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92F742-3396-4778-8241-EC918735E6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E5E0A0-3B9C-4921-8CFC-21952004DA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BFFB56-672A-434E-948A-B61E7B251D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44DB86-F28F-4FAD-8D4C-397C3F6562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70BBA9-0455-46D0-BB2F-3DE0C1E961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660BD9-D15F-4A99-B8C8-EBFD2D7974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AFBC9C-0C9C-44C1-8B29-BA6262FB28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32" Type="http://schemas.openxmlformats.org/officeDocument/2006/relationships/tags" Target="../tags/tag201.xml" /><Relationship Id="rId33" Type="http://schemas.openxmlformats.org/officeDocument/2006/relationships/tags" Target="../tags/tag202.xml" /><Relationship Id="rId34" Type="http://schemas.openxmlformats.org/officeDocument/2006/relationships/tags" Target="../tags/tag203.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2.xml" /><Relationship Id="rId17" Type="http://schemas.openxmlformats.org/officeDocument/2006/relationships/tags" Target="../tags/tag21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tags" Target="../tags/tag224.xml" /><Relationship Id="rId15" Type="http://schemas.openxmlformats.org/officeDocument/2006/relationships/tags" Target="../tags/tag225.xml" /><Relationship Id="rId16" Type="http://schemas.openxmlformats.org/officeDocument/2006/relationships/tags" Target="../tags/tag226.xml" /><Relationship Id="rId17" Type="http://schemas.openxmlformats.org/officeDocument/2006/relationships/tags" Target="../tags/tag227.xml" /><Relationship Id="rId18" Type="http://schemas.openxmlformats.org/officeDocument/2006/relationships/tags" Target="../tags/tag228.xml" /><Relationship Id="rId19" Type="http://schemas.openxmlformats.org/officeDocument/2006/relationships/tags" Target="../tags/tag229.xml" /><Relationship Id="rId2" Type="http://schemas.openxmlformats.org/officeDocument/2006/relationships/notesSlide" Target="../notesSlides/notesSlide4.xml" /><Relationship Id="rId20" Type="http://schemas.openxmlformats.org/officeDocument/2006/relationships/tags" Target="../tags/tag230.xml" /><Relationship Id="rId21" Type="http://schemas.openxmlformats.org/officeDocument/2006/relationships/tags" Target="../tags/tag231.xml" /><Relationship Id="rId22" Type="http://schemas.openxmlformats.org/officeDocument/2006/relationships/tags" Target="../tags/tag232.xml" /><Relationship Id="rId23" Type="http://schemas.openxmlformats.org/officeDocument/2006/relationships/tags" Target="../tags/tag233.xml" /><Relationship Id="rId24" Type="http://schemas.openxmlformats.org/officeDocument/2006/relationships/tags" Target="../tags/tag234.xml" /><Relationship Id="rId25" Type="http://schemas.openxmlformats.org/officeDocument/2006/relationships/tags" Target="../tags/tag235.xml" /><Relationship Id="rId26" Type="http://schemas.openxmlformats.org/officeDocument/2006/relationships/tags" Target="../tags/tag236.xml" /><Relationship Id="rId27" Type="http://schemas.openxmlformats.org/officeDocument/2006/relationships/tags" Target="../tags/tag237.xml" /><Relationship Id="rId28" Type="http://schemas.openxmlformats.org/officeDocument/2006/relationships/tags" Target="../tags/tag238.xml" /><Relationship Id="rId29" Type="http://schemas.openxmlformats.org/officeDocument/2006/relationships/tags" Target="../tags/tag239.xml" /><Relationship Id="rId3" Type="http://schemas.openxmlformats.org/officeDocument/2006/relationships/tags" Target="../tags/tag214.xml" /><Relationship Id="rId30" Type="http://schemas.openxmlformats.org/officeDocument/2006/relationships/tags" Target="../tags/tag240.xml" /><Relationship Id="rId31" Type="http://schemas.openxmlformats.org/officeDocument/2006/relationships/tags" Target="../tags/tag241.xml" /><Relationship Id="rId32" Type="http://schemas.openxmlformats.org/officeDocument/2006/relationships/tags" Target="../tags/tag242.xml" /><Relationship Id="rId33" Type="http://schemas.openxmlformats.org/officeDocument/2006/relationships/tags" Target="../tags/tag243.xml" /><Relationship Id="rId34" Type="http://schemas.openxmlformats.org/officeDocument/2006/relationships/tags" Target="../tags/tag244.xml" /><Relationship Id="rId35" Type="http://schemas.openxmlformats.org/officeDocument/2006/relationships/tags" Target="../tags/tag245.xml" /><Relationship Id="rId36" Type="http://schemas.openxmlformats.org/officeDocument/2006/relationships/tags" Target="../tags/tag246.xml" /><Relationship Id="rId37" Type="http://schemas.openxmlformats.org/officeDocument/2006/relationships/tags" Target="../tags/tag247.xml" /><Relationship Id="rId38" Type="http://schemas.openxmlformats.org/officeDocument/2006/relationships/tags" Target="../tags/tag248.xml" /><Relationship Id="rId39" Type="http://schemas.openxmlformats.org/officeDocument/2006/relationships/tags" Target="../tags/tag249.xml" /><Relationship Id="rId4" Type="http://schemas.openxmlformats.org/officeDocument/2006/relationships/tags" Target="../tags/tag215.xml" /><Relationship Id="rId40" Type="http://schemas.openxmlformats.org/officeDocument/2006/relationships/tags" Target="../tags/tag250.xml" /><Relationship Id="rId41" Type="http://schemas.openxmlformats.org/officeDocument/2006/relationships/tags" Target="../tags/tag251.xml" /><Relationship Id="rId42" Type="http://schemas.openxmlformats.org/officeDocument/2006/relationships/tags" Target="../tags/tag252.xml" /><Relationship Id="rId43" Type="http://schemas.openxmlformats.org/officeDocument/2006/relationships/tags" Target="../tags/tag253.xml" /><Relationship Id="rId44" Type="http://schemas.openxmlformats.org/officeDocument/2006/relationships/tags" Target="../tags/tag254.xml" /><Relationship Id="rId45" Type="http://schemas.openxmlformats.org/officeDocument/2006/relationships/tags" Target="../tags/tag255.xml" /><Relationship Id="rId46" Type="http://schemas.openxmlformats.org/officeDocument/2006/relationships/tags" Target="../tags/tag256.xml" /><Relationship Id="rId47" Type="http://schemas.openxmlformats.org/officeDocument/2006/relationships/tags" Target="../tags/tag257.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image" Target="../media/image2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6.xml" /><Relationship Id="rId17" Type="http://schemas.openxmlformats.org/officeDocument/2006/relationships/tags" Target="../tags/tag26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image" Target="../media/image21.png" /><Relationship Id="rId7" Type="http://schemas.openxmlformats.org/officeDocument/2006/relationships/tags" Target="../tags/tag260.xml" /><Relationship Id="rId8" Type="http://schemas.openxmlformats.org/officeDocument/2006/relationships/image" Target="../media/image22.png" /><Relationship Id="rId9" Type="http://schemas.openxmlformats.org/officeDocument/2006/relationships/tags" Target="../tags/tag26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2.xml" /><Relationship Id="rId11" Type="http://schemas.openxmlformats.org/officeDocument/2006/relationships/tags" Target="../tags/tag273.xml" /><Relationship Id="rId12" Type="http://schemas.openxmlformats.org/officeDocument/2006/relationships/tags" Target="../tags/tag274.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image" Target="../media/image21.png" /><Relationship Id="rId7" Type="http://schemas.openxmlformats.org/officeDocument/2006/relationships/tags" Target="../tags/tag270.xml" /><Relationship Id="rId8" Type="http://schemas.openxmlformats.org/officeDocument/2006/relationships/image" Target="../media/image22.png" /><Relationship Id="rId9" Type="http://schemas.openxmlformats.org/officeDocument/2006/relationships/tags" Target="../tags/tag2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9.xml" /><Relationship Id="rId11" Type="http://schemas.openxmlformats.org/officeDocument/2006/relationships/tags" Target="../tags/tag280.xml" /><Relationship Id="rId12" Type="http://schemas.openxmlformats.org/officeDocument/2006/relationships/tags" Target="../tags/tag281.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image" Target="../media/image21.png" /><Relationship Id="rId7" Type="http://schemas.openxmlformats.org/officeDocument/2006/relationships/tags" Target="../tags/tag277.xml" /><Relationship Id="rId8" Type="http://schemas.openxmlformats.org/officeDocument/2006/relationships/image" Target="../media/image22.png" /><Relationship Id="rId9" Type="http://schemas.openxmlformats.org/officeDocument/2006/relationships/tags" Target="../tags/tag27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image" Target="../media/image21.png" /><Relationship Id="rId7" Type="http://schemas.openxmlformats.org/officeDocument/2006/relationships/tags" Target="../tags/tag284.xml" /><Relationship Id="rId8" Type="http://schemas.openxmlformats.org/officeDocument/2006/relationships/image" Target="../media/image22.png" /><Relationship Id="rId9" Type="http://schemas.openxmlformats.org/officeDocument/2006/relationships/tags" Target="../tags/tag28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3.xml" /><Relationship Id="rId11" Type="http://schemas.openxmlformats.org/officeDocument/2006/relationships/tags" Target="../tags/tag294.xml" /><Relationship Id="rId12" Type="http://schemas.openxmlformats.org/officeDocument/2006/relationships/tags" Target="../tags/tag295.xml" /><Relationship Id="rId13" Type="http://schemas.openxmlformats.org/officeDocument/2006/relationships/tags" Target="../tags/tag29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7.xml" /><Relationship Id="rId17" Type="http://schemas.openxmlformats.org/officeDocument/2006/relationships/tags" Target="../tags/tag298.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image" Target="../media/image21.png" /><Relationship Id="rId7" Type="http://schemas.openxmlformats.org/officeDocument/2006/relationships/tags" Target="../tags/tag291.xml" /><Relationship Id="rId8" Type="http://schemas.openxmlformats.org/officeDocument/2006/relationships/image" Target="../media/image22.png" /><Relationship Id="rId9" Type="http://schemas.openxmlformats.org/officeDocument/2006/relationships/tags" Target="../tags/tag29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3.xml" /><Relationship Id="rId11" Type="http://schemas.openxmlformats.org/officeDocument/2006/relationships/tags" Target="../tags/tag304.xml" /><Relationship Id="rId12" Type="http://schemas.openxmlformats.org/officeDocument/2006/relationships/image" Target="../media/image30.png" /><Relationship Id="rId13" Type="http://schemas.openxmlformats.org/officeDocument/2006/relationships/tags" Target="../tags/tag305.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21.png" /><Relationship Id="rId7" Type="http://schemas.openxmlformats.org/officeDocument/2006/relationships/tags" Target="../tags/tag301.xml" /><Relationship Id="rId8" Type="http://schemas.openxmlformats.org/officeDocument/2006/relationships/image" Target="../media/image22.png" /><Relationship Id="rId9" Type="http://schemas.openxmlformats.org/officeDocument/2006/relationships/tags" Target="../tags/tag30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0.xml" /><Relationship Id="rId11" Type="http://schemas.openxmlformats.org/officeDocument/2006/relationships/tags" Target="../tags/tag311.xml" /><Relationship Id="rId12" Type="http://schemas.openxmlformats.org/officeDocument/2006/relationships/image" Target="../media/image30.png" /><Relationship Id="rId13" Type="http://schemas.openxmlformats.org/officeDocument/2006/relationships/tags" Target="../tags/tag312.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image" Target="../media/image21.png" /><Relationship Id="rId7" Type="http://schemas.openxmlformats.org/officeDocument/2006/relationships/tags" Target="../tags/tag308.xml" /><Relationship Id="rId8" Type="http://schemas.openxmlformats.org/officeDocument/2006/relationships/image" Target="../media/image22.png" /><Relationship Id="rId9" Type="http://schemas.openxmlformats.org/officeDocument/2006/relationships/tags" Target="../tags/tag30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7.xml" /><Relationship Id="rId11" Type="http://schemas.openxmlformats.org/officeDocument/2006/relationships/tags" Target="../tags/tag318.xml" /><Relationship Id="rId12" Type="http://schemas.openxmlformats.org/officeDocument/2006/relationships/image" Target="../media/image30.png" /><Relationship Id="rId13" Type="http://schemas.openxmlformats.org/officeDocument/2006/relationships/tags" Target="../tags/tag319.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image" Target="../media/image21.png" /><Relationship Id="rId7" Type="http://schemas.openxmlformats.org/officeDocument/2006/relationships/tags" Target="../tags/tag315.xml" /><Relationship Id="rId8" Type="http://schemas.openxmlformats.org/officeDocument/2006/relationships/image" Target="../media/image22.png" /><Relationship Id="rId9" Type="http://schemas.openxmlformats.org/officeDocument/2006/relationships/tags" Target="../tags/tag3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4.xml" /><Relationship Id="rId11" Type="http://schemas.openxmlformats.org/officeDocument/2006/relationships/tags" Target="../tags/tag325.xml" /><Relationship Id="rId12" Type="http://schemas.openxmlformats.org/officeDocument/2006/relationships/image" Target="../media/image30.png" /><Relationship Id="rId13" Type="http://schemas.openxmlformats.org/officeDocument/2006/relationships/tags" Target="../tags/tag326.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21.png" /><Relationship Id="rId7" Type="http://schemas.openxmlformats.org/officeDocument/2006/relationships/tags" Target="../tags/tag322.xml" /><Relationship Id="rId8" Type="http://schemas.openxmlformats.org/officeDocument/2006/relationships/image" Target="../media/image22.png" /><Relationship Id="rId9" Type="http://schemas.openxmlformats.org/officeDocument/2006/relationships/tags" Target="../tags/tag32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1.xml" /><Relationship Id="rId11" Type="http://schemas.openxmlformats.org/officeDocument/2006/relationships/tags" Target="../tags/tag332.xml" /><Relationship Id="rId12" Type="http://schemas.openxmlformats.org/officeDocument/2006/relationships/image" Target="../media/image30.png" /><Relationship Id="rId13" Type="http://schemas.openxmlformats.org/officeDocument/2006/relationships/tags" Target="../tags/tag333.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image" Target="../media/image21.png" /><Relationship Id="rId7" Type="http://schemas.openxmlformats.org/officeDocument/2006/relationships/tags" Target="../tags/tag329.xml" /><Relationship Id="rId8" Type="http://schemas.openxmlformats.org/officeDocument/2006/relationships/image" Target="../media/image22.png" /><Relationship Id="rId9" Type="http://schemas.openxmlformats.org/officeDocument/2006/relationships/tags" Target="../tags/tag33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8.xml" /><Relationship Id="rId11" Type="http://schemas.openxmlformats.org/officeDocument/2006/relationships/tags" Target="../tags/tag339.xml" /><Relationship Id="rId12" Type="http://schemas.openxmlformats.org/officeDocument/2006/relationships/tags" Target="../tags/tag340.xml" /><Relationship Id="rId13" Type="http://schemas.openxmlformats.org/officeDocument/2006/relationships/tags" Target="../tags/tag34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42.xml" /><Relationship Id="rId17" Type="http://schemas.openxmlformats.org/officeDocument/2006/relationships/tags" Target="../tags/tag343.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image" Target="../media/image21.png" /><Relationship Id="rId7" Type="http://schemas.openxmlformats.org/officeDocument/2006/relationships/tags" Target="../tags/tag336.xml" /><Relationship Id="rId8" Type="http://schemas.openxmlformats.org/officeDocument/2006/relationships/image" Target="../media/image22.png" /><Relationship Id="rId9" Type="http://schemas.openxmlformats.org/officeDocument/2006/relationships/tags" Target="../tags/tag33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8.xml" /><Relationship Id="rId11" Type="http://schemas.openxmlformats.org/officeDocument/2006/relationships/tags" Target="../tags/tag349.xml" /><Relationship Id="rId12" Type="http://schemas.openxmlformats.org/officeDocument/2006/relationships/image" Target="../media/image30.png" /><Relationship Id="rId13" Type="http://schemas.openxmlformats.org/officeDocument/2006/relationships/tags" Target="../tags/tag350.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image" Target="../media/image21.png" /><Relationship Id="rId7" Type="http://schemas.openxmlformats.org/officeDocument/2006/relationships/tags" Target="../tags/tag346.xml" /><Relationship Id="rId8" Type="http://schemas.openxmlformats.org/officeDocument/2006/relationships/image" Target="../media/image22.png" /><Relationship Id="rId9" Type="http://schemas.openxmlformats.org/officeDocument/2006/relationships/tags" Target="../tags/tag34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5.xml" /><Relationship Id="rId11" Type="http://schemas.openxmlformats.org/officeDocument/2006/relationships/tags" Target="../tags/tag356.xml" /><Relationship Id="rId12" Type="http://schemas.openxmlformats.org/officeDocument/2006/relationships/image" Target="../media/image30.png" /><Relationship Id="rId13" Type="http://schemas.openxmlformats.org/officeDocument/2006/relationships/tags" Target="../tags/tag357.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51.xml" /><Relationship Id="rId5" Type="http://schemas.openxmlformats.org/officeDocument/2006/relationships/tags" Target="../tags/tag352.xml" /><Relationship Id="rId6" Type="http://schemas.openxmlformats.org/officeDocument/2006/relationships/image" Target="../media/image21.png" /><Relationship Id="rId7" Type="http://schemas.openxmlformats.org/officeDocument/2006/relationships/tags" Target="../tags/tag353.xml" /><Relationship Id="rId8" Type="http://schemas.openxmlformats.org/officeDocument/2006/relationships/image" Target="../media/image22.png" /><Relationship Id="rId9" Type="http://schemas.openxmlformats.org/officeDocument/2006/relationships/tags" Target="../tags/tag35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2.xml" /><Relationship Id="rId11" Type="http://schemas.openxmlformats.org/officeDocument/2006/relationships/tags" Target="../tags/tag363.xml" /><Relationship Id="rId12" Type="http://schemas.openxmlformats.org/officeDocument/2006/relationships/image" Target="../media/image30.png" /><Relationship Id="rId13" Type="http://schemas.openxmlformats.org/officeDocument/2006/relationships/tags" Target="../tags/tag364.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58.xml" /><Relationship Id="rId5" Type="http://schemas.openxmlformats.org/officeDocument/2006/relationships/tags" Target="../tags/tag359.xml" /><Relationship Id="rId6" Type="http://schemas.openxmlformats.org/officeDocument/2006/relationships/image" Target="../media/image21.png" /><Relationship Id="rId7" Type="http://schemas.openxmlformats.org/officeDocument/2006/relationships/tags" Target="../tags/tag360.xml" /><Relationship Id="rId8" Type="http://schemas.openxmlformats.org/officeDocument/2006/relationships/image" Target="../media/image22.png" /><Relationship Id="rId9" Type="http://schemas.openxmlformats.org/officeDocument/2006/relationships/tags" Target="../tags/tag361.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06200015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p:txBody>
          <a:bodyPr/>
          <a:lstStyle/>
          <a:p>
            <a:r>
              <a:rPr lang="zh-CN" altLang="en-US" sz="4800">
                <a:solidFill>
                  <a:schemeClr val="accent1"/>
                </a:solidFill>
                <a:latin typeface="仿宋" panose="02010609060101010101" charset="-122"/>
                <a:ea typeface="微软雅黑"/>
              </a:rPr>
              <a:t>《老照片》第一三六辑</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3190288" y="3271167"/>
            <a:ext cx="5821200" cy="414000"/>
          </a:xfrm>
        </p:spPr>
        <p:txBody>
          <a:bodyPr>
            <a:noAutofit/>
          </a:bodyPr>
          <a:lstStyle/>
          <a:p>
            <a:r>
              <a:rPr lang="zh-CN" altLang="zh-CN" sz="2400">
                <a:solidFill>
                  <a:schemeClr val="tx1"/>
                </a:solidFill>
                <a:latin typeface="仿宋" panose="02010609060101010101" charset="-122"/>
              </a:rPr>
              <a:t>读书笔记</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思维导图</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精彩摘录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目录分析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内容摘要</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阅读感受</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思维导图</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reeform 1"/>
          <p:cNvSpPr/>
          <p:nvPr>
            <p:custDataLst>
              <p:tags r:id="rId3"/>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2"/>
          <p:cNvSpPr/>
          <p:nvPr>
            <p:custDataLst>
              <p:tags r:id="rId4"/>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238C3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3"/>
          <p:cNvSpPr/>
          <p:nvPr>
            <p:custDataLst>
              <p:tags r:id="rId5"/>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508834"/>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4"/>
          <p:cNvSpPr/>
          <p:nvPr>
            <p:custDataLst>
              <p:tags r:id="rId6"/>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238C3B">
              <a:lumMod val="75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5"/>
          <p:cNvSpPr txBox="1"/>
          <p:nvPr>
            <p:custDataLst>
              <p:tags r:id="rId7"/>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第一</a:t>
            </a:r>
            <a:endParaRPr lang="zh-CN" altLang="en-US" sz="2000" b="1" spc="300" err="1">
              <a:solidFill>
                <a:srgbClr val="FFFFFF"/>
              </a:solidFill>
              <a:latin typeface="仿宋" panose="02010609060101010101" charset="-122"/>
              <a:ea typeface="仿宋" panose="02010609060101010101" charset="-122"/>
            </a:endParaRPr>
          </a:p>
        </p:txBody>
      </p:sp>
      <p:sp>
        <p:nvSpPr>
          <p:cNvPr id="8" name="Freeform 6"/>
          <p:cNvSpPr/>
          <p:nvPr>
            <p:custDataLst>
              <p:tags r:id="rId8"/>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38C3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7"/>
          <p:cNvPicPr>
            <a:picLocks noChangeAspect="1"/>
          </p:cNvPicPr>
          <p:nvPr>
            <p:custDataLst>
              <p:tags r:id="rId10"/>
            </p:custDataLst>
          </p:nvPr>
        </p:nvPicPr>
        <p:blipFill>
          <a:blip r:embed="rId9">
            <a:duotone>
              <a:prstClr val="black"/>
              <a:srgbClr val="1F74AD">
                <a:tint val="45000"/>
                <a:satMod val="400000"/>
              </a:srgbClr>
            </a:duotone>
          </a:blip>
          <a:stretch>
            <a:fillRect/>
          </a:stretch>
        </p:blipFill>
        <p:spPr>
          <a:xfrm>
            <a:off x="6821607" y="1586088"/>
            <a:ext cx="367989" cy="224028"/>
          </a:xfrm>
          <a:prstGeom prst="rect">
            <a:avLst/>
          </a:prstGeom>
        </p:spPr>
      </p:pic>
      <p:sp>
        <p:nvSpPr>
          <p:cNvPr id="11" name="TextBox 8"/>
          <p:cNvSpPr txBox="1"/>
          <p:nvPr>
            <p:custDataLst>
              <p:tags r:id="rId11"/>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老照片</a:t>
            </a:r>
            <a:endParaRPr lang="zh-CN" altLang="en-US" spc="300" err="1">
              <a:solidFill>
                <a:srgbClr val="3F3F3F"/>
              </a:solidFill>
              <a:latin typeface="仿宋" panose="02010609060101010101" charset="-122"/>
              <a:ea typeface="仿宋" panose="02010609060101010101" charset="-122"/>
            </a:endParaRPr>
          </a:p>
        </p:txBody>
      </p:sp>
      <p:pic>
        <p:nvPicPr>
          <p:cNvPr id="12" name="Picture 9"/>
          <p:cNvPicPr>
            <a:picLocks noChangeAspect="1"/>
          </p:cNvPicPr>
          <p:nvPr>
            <p:custDataLst>
              <p:tags r:id="rId12"/>
            </p:custDataLst>
          </p:nvPr>
        </p:nvPicPr>
        <p:blipFill>
          <a:blip r:embed="rId9">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3" name="Picture 10"/>
          <p:cNvPicPr>
            <a:picLocks noChangeAspect="1"/>
          </p:cNvPicPr>
          <p:nvPr>
            <p:custDataLst>
              <p:tags r:id="rId13"/>
            </p:custDataLst>
          </p:nvPr>
        </p:nvPicPr>
        <p:blipFill>
          <a:blip r:embed="rId9">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5" name="TextBox 11"/>
          <p:cNvSpPr txBox="1"/>
          <p:nvPr>
            <p:custDataLst>
              <p:tags r:id="rId14"/>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文革</a:t>
            </a:r>
            <a:endParaRPr lang="zh-CN" altLang="en-US" b="1" spc="300">
              <a:solidFill>
                <a:srgbClr val="FFFFFF"/>
              </a:solidFill>
              <a:latin typeface="仿宋" panose="02010609060101010101" charset="-122"/>
              <a:ea typeface="仿宋" panose="02010609060101010101" charset="-122"/>
            </a:endParaRPr>
          </a:p>
        </p:txBody>
      </p:sp>
      <p:sp>
        <p:nvSpPr>
          <p:cNvPr id="16" name="TextBox 12"/>
          <p:cNvSpPr txBox="1"/>
          <p:nvPr>
            <p:custDataLst>
              <p:tags r:id="rId15"/>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当年</a:t>
            </a:r>
            <a:endParaRPr lang="zh-CN" altLang="en-US" b="1" spc="300">
              <a:solidFill>
                <a:srgbClr val="FFFFFF"/>
              </a:solidFill>
              <a:latin typeface="仿宋" panose="02010609060101010101" charset="-122"/>
              <a:ea typeface="仿宋" panose="02010609060101010101" charset="-122"/>
            </a:endParaRPr>
          </a:p>
        </p:txBody>
      </p:sp>
      <p:pic>
        <p:nvPicPr>
          <p:cNvPr id="17" name="Picture 13"/>
          <p:cNvPicPr>
            <a:picLocks noChangeAspect="1"/>
          </p:cNvPicPr>
          <p:nvPr>
            <p:custDataLst>
              <p:tags r:id="rId16"/>
            </p:custDataLst>
          </p:nvPr>
        </p:nvPicPr>
        <p:blipFill>
          <a:blip r:embed="rId9">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18" name="Freeform 14"/>
          <p:cNvSpPr/>
          <p:nvPr>
            <p:custDataLst>
              <p:tags r:id="rId17"/>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508834"/>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5"/>
          <p:cNvSpPr txBox="1"/>
          <p:nvPr>
            <p:custDataLst>
              <p:tags r:id="rId18"/>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照片</a:t>
            </a:r>
            <a:endParaRPr lang="zh-CN" altLang="en-US" spc="300" err="1">
              <a:solidFill>
                <a:srgbClr val="3F3F3F"/>
              </a:solidFill>
              <a:latin typeface="仿宋" panose="02010609060101010101" charset="-122"/>
              <a:ea typeface="仿宋" panose="02010609060101010101" charset="-122"/>
            </a:endParaRPr>
          </a:p>
        </p:txBody>
      </p:sp>
      <p:sp>
        <p:nvSpPr>
          <p:cNvPr id="20" name="Freeform 16"/>
          <p:cNvSpPr/>
          <p:nvPr>
            <p:custDataLst>
              <p:tags r:id="rId19"/>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17"/>
          <p:cNvSpPr/>
          <p:nvPr>
            <p:custDataLst>
              <p:tags r:id="rId20"/>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18"/>
          <p:cNvSpPr/>
          <p:nvPr>
            <p:custDataLst>
              <p:tags r:id="rId21"/>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9"/>
          <p:cNvSpPr/>
          <p:nvPr>
            <p:custDataLst>
              <p:tags r:id="rId22"/>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0"/>
          <p:cNvSpPr/>
          <p:nvPr>
            <p:custDataLst>
              <p:tags r:id="rId23"/>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1"/>
          <p:cNvSpPr/>
          <p:nvPr>
            <p:custDataLst>
              <p:tags r:id="rId24"/>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2"/>
          <p:cNvSpPr/>
          <p:nvPr>
            <p:custDataLst>
              <p:tags r:id="rId25"/>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3"/>
          <p:cNvSpPr txBox="1"/>
          <p:nvPr>
            <p:custDataLst>
              <p:tags r:id="rId26"/>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陈明远</a:t>
            </a:r>
            <a:endParaRPr lang="zh-CN" altLang="en-US" spc="300" err="1">
              <a:solidFill>
                <a:srgbClr val="3F3F3F"/>
              </a:solidFill>
              <a:latin typeface="仿宋" panose="02010609060101010101" charset="-122"/>
              <a:ea typeface="仿宋" panose="02010609060101010101" charset="-122"/>
            </a:endParaRPr>
          </a:p>
        </p:txBody>
      </p:sp>
      <p:sp>
        <p:nvSpPr>
          <p:cNvPr id="28" name="TextBox 24"/>
          <p:cNvSpPr txBox="1"/>
          <p:nvPr>
            <p:custDataLst>
              <p:tags r:id="rId27"/>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一张</a:t>
            </a:r>
            <a:endParaRPr lang="zh-CN" altLang="en-US" spc="300">
              <a:solidFill>
                <a:srgbClr val="3F3F3F"/>
              </a:solidFill>
              <a:latin typeface="仿宋" panose="02010609060101010101" charset="-122"/>
              <a:ea typeface="仿宋" panose="02010609060101010101" charset="-122"/>
            </a:endParaRPr>
          </a:p>
        </p:txBody>
      </p:sp>
      <p:sp>
        <p:nvSpPr>
          <p:cNvPr id="29" name="TextBox 25"/>
          <p:cNvSpPr txBox="1"/>
          <p:nvPr>
            <p:custDataLst>
              <p:tags r:id="rId28"/>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知青</a:t>
            </a:r>
            <a:endParaRPr lang="zh-CN" altLang="en-US" spc="300">
              <a:solidFill>
                <a:srgbClr val="3F3F3F"/>
              </a:solidFill>
              <a:latin typeface="仿宋" panose="02010609060101010101" charset="-122"/>
              <a:ea typeface="仿宋" panose="02010609060101010101" charset="-122"/>
            </a:endParaRPr>
          </a:p>
        </p:txBody>
      </p:sp>
      <p:sp>
        <p:nvSpPr>
          <p:cNvPr id="31" name="TextBox 26"/>
          <p:cNvSpPr txBox="1"/>
          <p:nvPr>
            <p:custDataLst>
              <p:tags r:id="rId29"/>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经历</a:t>
            </a:r>
            <a:endParaRPr lang="zh-CN" altLang="en-US" spc="300">
              <a:solidFill>
                <a:srgbClr val="3F3F3F"/>
              </a:solidFill>
              <a:latin typeface="仿宋" panose="02010609060101010101" charset="-122"/>
              <a:ea typeface="仿宋" panose="02010609060101010101" charset="-122"/>
            </a:endParaRPr>
          </a:p>
        </p:txBody>
      </p:sp>
      <p:sp>
        <p:nvSpPr>
          <p:cNvPr id="32" name="TextBox 27"/>
          <p:cNvSpPr txBox="1"/>
          <p:nvPr>
            <p:custDataLst>
              <p:tags r:id="rId30"/>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女学生</a:t>
            </a:r>
            <a:endParaRPr lang="zh-CN" altLang="en-US" spc="300">
              <a:solidFill>
                <a:srgbClr val="3F3F3F"/>
              </a:solidFill>
              <a:latin typeface="仿宋" panose="02010609060101010101" charset="-122"/>
              <a:ea typeface="仿宋" panose="02010609060101010101" charset="-122"/>
            </a:endParaRPr>
          </a:p>
        </p:txBody>
      </p:sp>
      <p:sp>
        <p:nvSpPr>
          <p:cNvPr id="34" name="TextBox 28"/>
          <p:cNvSpPr txBox="1"/>
          <p:nvPr>
            <p:custDataLst>
              <p:tags r:id="rId31"/>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附中</a:t>
            </a:r>
            <a:endParaRPr lang="zh-CN" altLang="en-US" spc="300">
              <a:solidFill>
                <a:srgbClr val="3F3F3F"/>
              </a:solidFill>
              <a:latin typeface="仿宋" panose="02010609060101010101" charset="-122"/>
              <a:ea typeface="仿宋" panose="02010609060101010101" charset="-122"/>
            </a:endParaRPr>
          </a:p>
        </p:txBody>
      </p:sp>
      <p:sp>
        <p:nvSpPr>
          <p:cNvPr id="35" name="TextBox 29"/>
          <p:cNvSpPr txBox="1"/>
          <p:nvPr>
            <p:custDataLst>
              <p:tags r:id="rId32"/>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自己</a:t>
            </a:r>
            <a:endParaRPr lang="zh-CN" altLang="en-US" spc="300">
              <a:solidFill>
                <a:srgbClr val="3F3F3F"/>
              </a:solidFill>
              <a:latin typeface="仿宋" panose="02010609060101010101" charset="-122"/>
              <a:ea typeface="仿宋" panose="02010609060101010101" charset="-122"/>
            </a:endParaRPr>
          </a:p>
        </p:txBody>
      </p:sp>
      <p:sp>
        <p:nvSpPr>
          <p:cNvPr id="36" name="Freeform 30"/>
          <p:cNvSpPr/>
          <p:nvPr>
            <p:custDataLst>
              <p:tags r:id="rId33"/>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1"/>
          <p:cNvSpPr/>
          <p:nvPr>
            <p:custDataLst>
              <p:tags r:id="rId34"/>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2"/>
          <p:cNvSpPr/>
          <p:nvPr>
            <p:custDataLst>
              <p:tags r:id="rId35"/>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3"/>
          <p:cNvSpPr/>
          <p:nvPr>
            <p:custDataLst>
              <p:tags r:id="rId36"/>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4"/>
          <p:cNvSpPr/>
          <p:nvPr>
            <p:custDataLst>
              <p:tags r:id="rId37"/>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5"/>
          <p:cNvSpPr/>
          <p:nvPr>
            <p:custDataLst>
              <p:tags r:id="rId38"/>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6"/>
          <p:cNvSpPr/>
          <p:nvPr>
            <p:custDataLst>
              <p:tags r:id="rId39"/>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37"/>
          <p:cNvSpPr txBox="1"/>
          <p:nvPr>
            <p:custDataLst>
              <p:tags r:id="rId40"/>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学生</a:t>
            </a:r>
            <a:endParaRPr lang="zh-CN" altLang="en-US" sz="1200" err="1">
              <a:solidFill>
                <a:srgbClr val="3F3F3F"/>
              </a:solidFill>
              <a:latin typeface="仿宋" panose="02010609060101010101" charset="-122"/>
              <a:ea typeface="仿宋" panose="02010609060101010101" charset="-122"/>
            </a:endParaRPr>
          </a:p>
        </p:txBody>
      </p:sp>
      <p:sp>
        <p:nvSpPr>
          <p:cNvPr id="44" name="TextBox 38"/>
          <p:cNvSpPr txBox="1"/>
          <p:nvPr>
            <p:custDataLst>
              <p:tags r:id="rId41"/>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兵团</a:t>
            </a:r>
            <a:endParaRPr lang="zh-CN" altLang="en-US" sz="1200" err="1">
              <a:solidFill>
                <a:srgbClr val="3F3F3F"/>
              </a:solidFill>
              <a:latin typeface="仿宋" panose="02010609060101010101" charset="-122"/>
              <a:ea typeface="仿宋" panose="02010609060101010101" charset="-122"/>
            </a:endParaRPr>
          </a:p>
        </p:txBody>
      </p:sp>
      <p:sp>
        <p:nvSpPr>
          <p:cNvPr id="45" name="TextBox 39"/>
          <p:cNvSpPr txBox="1"/>
          <p:nvPr>
            <p:custDataLst>
              <p:tags r:id="rId42"/>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康生</a:t>
            </a:r>
            <a:endParaRPr lang="zh-CN" altLang="en-US" sz="1200" err="1">
              <a:solidFill>
                <a:srgbClr val="3F3F3F"/>
              </a:solidFill>
              <a:latin typeface="仿宋" panose="02010609060101010101" charset="-122"/>
              <a:ea typeface="仿宋" panose="02010609060101010101" charset="-122"/>
            </a:endParaRPr>
          </a:p>
        </p:txBody>
      </p:sp>
      <p:sp>
        <p:nvSpPr>
          <p:cNvPr id="46" name="TextBox 40"/>
          <p:cNvSpPr txBox="1"/>
          <p:nvPr>
            <p:custDataLst>
              <p:tags r:id="rId43"/>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许多</a:t>
            </a:r>
            <a:endParaRPr lang="zh-CN" altLang="en-US" sz="1200" err="1">
              <a:solidFill>
                <a:srgbClr val="3F3F3F"/>
              </a:solidFill>
              <a:latin typeface="仿宋" panose="02010609060101010101" charset="-122"/>
              <a:ea typeface="仿宋" panose="02010609060101010101" charset="-122"/>
            </a:endParaRPr>
          </a:p>
        </p:txBody>
      </p:sp>
      <p:sp>
        <p:nvSpPr>
          <p:cNvPr id="47" name="TextBox 41"/>
          <p:cNvSpPr txBox="1"/>
          <p:nvPr>
            <p:custDataLst>
              <p:tags r:id="rId44"/>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写出</a:t>
            </a:r>
            <a:endParaRPr lang="zh-CN" altLang="en-US" sz="1200" err="1">
              <a:solidFill>
                <a:srgbClr val="3F3F3F"/>
              </a:solidFill>
              <a:latin typeface="仿宋" panose="02010609060101010101" charset="-122"/>
              <a:ea typeface="仿宋" panose="02010609060101010101" charset="-122"/>
            </a:endParaRPr>
          </a:p>
        </p:txBody>
      </p:sp>
      <p:sp>
        <p:nvSpPr>
          <p:cNvPr id="48" name="TextBox 42"/>
          <p:cNvSpPr txBox="1"/>
          <p:nvPr>
            <p:custDataLst>
              <p:tags r:id="rId45"/>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迫害</a:t>
            </a:r>
            <a:endParaRPr lang="zh-CN" altLang="en-US" sz="1200" err="1">
              <a:solidFill>
                <a:srgbClr val="3F3F3F"/>
              </a:solidFill>
              <a:latin typeface="仿宋" panose="02010609060101010101" charset="-122"/>
              <a:ea typeface="仿宋" panose="02010609060101010101" charset="-122"/>
            </a:endParaRPr>
          </a:p>
        </p:txBody>
      </p:sp>
      <p:sp>
        <p:nvSpPr>
          <p:cNvPr id="49" name="TextBox 43"/>
          <p:cNvSpPr txBox="1"/>
          <p:nvPr>
            <p:custDataLst>
              <p:tags r:id="rId46"/>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担任</a:t>
            </a:r>
            <a:endParaRPr lang="zh-CN" altLang="en-US" sz="1200">
              <a:solidFill>
                <a:srgbClr val="3F3F3F"/>
              </a:solidFill>
              <a:latin typeface="仿宋" panose="02010609060101010101" charset="-122"/>
              <a:ea typeface="仿宋" panose="02010609060101010101" charset="-122"/>
            </a:endParaRPr>
          </a:p>
        </p:txBody>
      </p:sp>
      <p:sp>
        <p:nvSpPr>
          <p:cNvPr id="50" name="文本框 49"/>
          <p:cNvSpPr txBox="1"/>
          <p:nvPr/>
        </p:nvSpPr>
        <p:spPr>
          <a:xfrm>
            <a:off x="4363720" y="272415"/>
            <a:ext cx="35356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本书关键字分析思维导图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内容摘要</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老照片》第一三六辑所收录的，均为2017年下半年的旧影。这一时期，正值“文革”爆发十年，那一代人正处在二十岁上下的年纪，他们经历了这场空前的浩劫，并在其中打滚、摔跤、成长。这一辑中的许多老照片，便与这“文革”有关。</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开篇之作，是李晨拍摄的“1966年：清华附中的红卫兵”。照片中的主人公胡显峰，后来因康生发难“刘少奇专案组”，胡在关押期间被康生残忍迫害致死。尽管“文革”结束已近四十年，但至今仍有许多当事人背负着沉重的历史阴影。另一篇引人注目的是《山东“文革”纪实》，作者周醉天记录了自己亲历的一场血案。周醉天当年供职于山东大学，曾担任山大革命委员会副主任。1967年7月25日夜，周醉天一夜未眠，第二天一大早赶赴出事地点调查，下午，撰写出了新闻报道。报道中提到的那位遇害者，是原山大附中副校长张承先。文中还提到了当时山大附中一位女学生与张承先的合影，令人震惊。此照应该是女学生收藏多年的私人照片，它意外地出现在这场血案中，也成了这个女学生永远的噩梦。</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辑还收录了《我的父亲和他的文革经历》一文，作者陈敦德回忆了父亲陈明远在“文革”中遭受迫害的经历。陈明远曾担任柳州日报总编辑，“文革”中被打倒，被关进了牛棚。后又被下放到农场劳动改造。陈明远在逆境中写下了大量笔记、日记和诗稿，共约百万字。正是这些文字，为陈明远平反昭雪后写出了《柳州日报社史》提供了翔实的资料。这篇文字所配的照片中有一张是陈明远在农场劳动改造时的照片，另一张是陈明远被打倒后关进牛棚时的照片。</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辑还收入了当年知青沈容的《我的插队生活》，其中有一张照片是沈容在房山公社中学当民办教师的日子里与学生们在一起的照片。沈容在照片说明中写道：“前排右起：刘桂芝、王秀英、赵桂珍、杨桂芝、陈瑞芬、韩桂芝、张书敏；后排右起：王永安、李永安、王子杰、杨金荣。”此文让我想起作家李锐曾说过的那句话：“我熟悉我的学生们就像熟悉自己的手指。”沈容与学生们的关系亦如此。</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还有一张照片引人注目：一位名叫刘大作的知青在黑龙江生产建设兵团时的照片。</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这是一张当年兵团战士的合影，我看到这张照片后，便想起了自己当年在内蒙古生产建设兵团时的模样。</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本辑收入的《1968年：上海知青在云南》，是当年上海知青沈开岳为当年的上海知青拍摄的照片。</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精彩摘录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老照片》第一三六辑中，收录了一组关于中国近现代历史的珍贵照片，这些照片不仅记录了中国历史的沧桑巨变，也展现了中国人民在历史进程中的奋斗与拼搏。其中，有几张照片特别引人注目，它们是中国历史的见证，也是我们民族精神的体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第一张照片是一群中国工人在建设一座大型水利工程的场景。这些工人们身着粗布衣服，手持各种工具，面容疲惫但目光坚定。他们正在挖掘河床、筑堤修坝，为了国家的繁荣富强而付出辛勤的努力。这张照片让人们看到了中国工人阶级的伟大力量和坚韧不拔的精神，他们是中国现代化建设的脊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第二张照片是一所乡村小学的孩子们在学习。这些孩子们坐在简陋的教室里，书本和桌椅都很破旧，但他们却满怀热情地听老师讲课，认真地记笔记。他们的脸上洋溢着对知识的渴望和对未来的憧憬。这张照片让人们看到了中国教育事业的蓬勃发展，以及中国人民对知识的尊重和对未来的信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第三张照片是一对老夫妇在公园里散步。他们头发花白，步履蹒跚，但精神矍铄。他们手挽着手，面带微笑，享受着夕阳下的宁静时光。这张照片让人们看到了中国人民的幸福生活和积极向上的精神风貌，他们是中国历史的创造者和见证者。</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些照片都是中国历史的一部分，它们记录了中国社会的变迁和中国人民的努力奋斗。通过这些照片，我们可以更好地了解中国历史和文化，也可以更好地认识我们自己。我们要铭记历史，不忘初心，继续前进，为中华民族的伟大复兴而努力奋斗。</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阅读感受</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阅读感受</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《老照片》作为一档定格历史的记忆收藏册，为我们展现了许多珍贵的历史瞬间。而第一三六辑，更是以其独特的主题和丰富的内容，让我深感震撼。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阅读感受</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打开这本厚重的册子，首先映入眼帘的是一组关于“原子弹小姐”大赛的照片。这些照片，让我看到了一个时代的人们对于原子弹的热衷，以及对于未来的无限憧憬。而那些身着蘑菇云形状服装的原子弹女郎们，更是成为了那个时代的象征。她们的面孔、身姿和笑容，都成为了历史的见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阅读感受</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接着，我被一辑关于雷峰塔的照片所吸引。这座历经沧桑的古塔，见证了杭州的历史变迁。从清朝末年的摇摇欲坠，到现在的巍峨耸立，雷峰塔的命运就如同中国的历史一般，经历了无数的波折和变迁。而在这些照片中，我看到了一个18岁的美国男孩西德尼·甘博的身影。他用相机记录下了雷峰塔倒塌前的模样，为我们留下了那段历史的珍贵记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https://d.book118.com/817062000154006043</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21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21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21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21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21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22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22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22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22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22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22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22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22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22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22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23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23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23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23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23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23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23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24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24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24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24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24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24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25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7.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2.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3.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9.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0.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6.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7.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19</Slides>
  <Notes>18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汉仪旗黑-85S</vt:lpstr>
      <vt:lpstr>仿宋</vt:lpstr>
      <vt:lpstr>Calibri Light</vt:lpstr>
      <vt:lpstr>思源黑体 CN Bold</vt:lpstr>
      <vt:lpstr>Office Theme</vt:lpstr>
      <vt:lpstr>《老照片》第一三六辑</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2024-09-17T22:07:04.287</cp:lastPrinted>
  <dcterms:created xsi:type="dcterms:W3CDTF">2024-09-17T14:07:04Z</dcterms:created>
  <dcterms:modified xsi:type="dcterms:W3CDTF">2024-09-17T14:07:11Z</dcterms:modified>
</cp:coreProperties>
</file>