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435819-931A-4F3A-AB6D-B618AF1835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5B6AAE-0077-4994-BBEC-79557D01CD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D6CF57-3D24-41BD-BEB7-CE57A9CE65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FDCCA9-7D57-4918-A963-7CCC8E5478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BC72836-88DB-4807-B389-4BA7D5424B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9F58C8A-D801-4E4F-8D41-196DA628EA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BC44594-ED8C-4C62-9A9D-A5E669F39A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DB9C80-26B6-4F7F-8A75-FD2B55EF51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B045DE-CE95-4A2D-93BA-137ABFA346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E54F2B-6C9C-43EC-9B4C-D7664333EE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A36031-C80A-4021-97A0-5A1FAC4045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706206500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建筑业会计述职报告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工作背景与职责概述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财务报表编制及分析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成本核算与控制实践分享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税务筹划与合规性管理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内部控制体系建设与完善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未来发展规划与目标设定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工作背景与职责概述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建筑业规模庞大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建筑业是国民经济的重要组成部分，涉及房屋、土木工程、建筑安装等多个领域，市场规模巨大。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产业链长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建筑业涉及多个环节和领域，包括设计、施工、材料供应、劳务分包等，产业链较长。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随着城市化进程的加速和基础设施建设的不断完善，建筑业将继续保持增长态势。同时，绿色建筑、智能建筑等新兴领域也将成为未来发展的重要方向。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建筑业特点及发展趋势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会计工作在建筑业中承担着资金管理的重要职责，包括资金筹措、使用、回收等各个环节的管理和监控。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资金管理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会计工作通过对项目成本的核算、分析和控制，帮助企业实现成本最优化，提高经济效益。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成本控制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8125" r="81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会计工作为企业管理层提供准确的财务信息和数据分析，为决策提供支持，促进企业持续健康发展。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决策支持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会计工作在建筑业中重要性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参与项目成本管理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我积极参与项目成本管理，协助项目经理进行成本预测、计划、控制和分析。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负责日常账务处理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作为建筑业会计，我负责日常账务处理，包括凭证录入、账簿登记、报表编制等。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提供财务决策支持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我通过提供准确的财务信息和数据分析，为企业管理层提供决策支持，推动企业发展。同时，我也积极与同事沟通协作，确保财务工作的顺利进行。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1875" r="2187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个人职责与定位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财务报表编制及分析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19" b="26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资产负债表编制及分析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资产总额及结构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详细列示公司资产总额以及各类资产占比，如固定资产、流动资产等，反映公司资产规模及配置情况。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负债总额及结构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列示公司负债总额以及各类负债占比，如短期借款、长期借款等，揭示公司债务风险及偿债能力。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所有者权益分析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分析公司所有者权益构成及变动情况，包括股本、资本公积、盈余公积和未分配利润等，反映公司自有资本实力及增值能力。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详细列示公司营业收入、营业成本以及毛利率等关键指标，分析公司盈利能力及成本控制情况。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营业收入及成本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4083" r="240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期间费用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利润总额及分配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958" r="169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列示公司销售费用、管理费用和财务费用等期间费用，分析费用控制情况及对利润的影响。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分析公司利润总额、所得税费用以及净利润等指标，揭示公司经营成果及利润分配情况。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利润表编制及分析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经营活动现金流量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详细列示公司经营活动产生的现金流量，包括销售商品、提供劳务收到的现金和购买商品、接受劳务支付的现金等，反映公司日常经营活动的现金流入流出情况。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投资活动现金流量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列示公司投资活动产生的现金流量，包括购建固定资产、无形资产和其他长期资产支付的现金和收回投资收到的现金等，揭示公司投资活动的现金流入流出情况。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筹资活动现金流量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分析公司筹资活动产生的现金流量，包括取得借款收到的现金和偿还债务支付的现金等，反映公司筹资活动的现金流入流出情况。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现金流量表编制及分析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成本核算与控制实践分享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采用作业成本法，按照项目不同阶段和作业类型进行成本归集和分配。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项目成本核算方法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首先确定成本核算对象，然后收集成本数据，进行成本归集和分配，最后形成成本报表和分析。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核算流程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项目成本核算方法及流程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制定目标成本，实施动态监控，采取纠偏措施，确保成本不超预算。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通过成本控制策略的实施，项目成本得到有效控制，实现了预期的经济效益。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成本控制策略与实施效果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实施效果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成本控制策略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https://d.book118.com/817062065005006036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2024-09-10T18:48:34.083</cp:lastPrinted>
  <dcterms:created xsi:type="dcterms:W3CDTF">2024-09-10T10:48:34Z</dcterms:created>
  <dcterms:modified xsi:type="dcterms:W3CDTF">2024-09-10T10:48:36Z</dcterms:modified>
</cp:coreProperties>
</file>