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DAF73-83BF-4F0A-A371-33EA99F68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3AC46-BD41-4934-8E79-699E86DC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EE494-4815-4843-9DE8-6B008716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077DC-5CA7-4641-8EC0-11173441B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3B3B7-C023-4FC1-8616-E13B4BD15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F3D35-85DB-4608-A385-737A54978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6FCB1C-44E8-47A1-BB50-512724E5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AEFF5-9265-4AAD-8988-DBD15E5BE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2B543-6AE6-4913-A07B-BF8109A37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159CD-25B2-489A-8CB8-39F3CCC8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C4396-E585-49C5-9883-E6E403786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3141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营商环境现状及分析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营商环境优化措施及成效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营商环境存在的问题及挑战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营商环境改进方向及建议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向领导和相关部门汇报营商环境工作的进展情况、取得的成果和存在的问题，以及下一步的工作计划和措施。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当前，营商环境是企业发展的重要因素之一，也是政府推动经济发展的重要手段。为了进一步优化营商环境，提高企业竞争力和市场活力，各级政府纷纷出台了一系列政策和措施。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本次汇报的时间范围为近一年来的营商环境工作情况。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包括政策制定、政策落实、企业服务、市场监管、行政执法等方面的内容。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涉及本地区的营商环境工作情况，包括不同行业、不同类型企业的营商环境情况。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营商环境现状及分析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95" b="68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政策稳定性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近年来，我国政策法规环境相对稳定，政府出台了一系列优化营商环境的政策措施，为企业提供了更加稳定、透明的政策环境。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法规完善性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各级政府在法规制定和执行方面不断完善，加强对企业的合法权益保护，打击侵犯知识产权等违法行为，维护了市场秩序和公平竞争。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政策落实情况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各级政府积极推进政策落实，加大政策宣传力度，确保政策有效落地，为企业提供了更多的政策支持和便利。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我国市场准入环境不断改善，政府逐步放宽外资准入限制，鼓励民间投资，促进了市场主体的多元化和市场竞争的充分性。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市场开放度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各级政府积极推进“放管服”改革，简化企业注册流程和审批程序，降低了企业准入的门槛和成本。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准入流程简化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政府加强信息公开和透明度建设，为企业提供更加全面、准确的市场信息，减少了企业决策的不确定性和风险。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信息透明度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市场准入环境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政府监管部门在执法过程中坚持公正、公平、公开的原则，加强对企业的合法权益保护，打击各种违法违规行为。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监管公正性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政府监管部门不断提高监管效率和水平，采用先进的监管技术和手段，实现了对企业经营活动的全面、及时、有效监管。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政府监管部门在执法过程中严格遵守法律法规和程序规定，确保执法的规范性和公正性，维护了市场秩序和公平竞争。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执法规范性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监管执法环境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政府积极推进社会信用体系建设，建立健全信用信息归集、共享、使用和奖惩机制，提高了社会信用意识和水平。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政府加强信用监管在营商环境中的作用，对失信企业进行惩戒和限制，促进了市场主体的诚信经营和公平竞争。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信用监管作用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政府鼓励和支持信用服务机构的发展，为企业提供信用评估、信用咨询等专业化服务，帮助企业提高信用管理水平和风险防范能力。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信用服务发展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社会信用环境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营商环境优化措施及成效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取消或下放一批行政审批事项，减少企业开办和运营过程中的审批环节。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精简审批事项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优化审批流程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实施在线审批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推行并联审批、容缺受理等制度，缩短审批时限，提高审批效率。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推广电子证照、电子印章等应用，实现政务服务“一网通办”，方便企业办事。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简化审批流程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降低融资成本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引导金融机构加大对小微企业的支持力度，降低企业融资成本。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优化资源要素配置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加强土地、水、电等资源要素的市场化配置，降低企业生产要素成本。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减轻税费负担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落实各项减税降费政策，降低企业税收负担，增强企业发展活力。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降低企业成本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提升公众意识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加强知识产权宣传教育，提高全社会对知识产权保护的认识和重视程度。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建立健全知识产权保护法律法规体系，加大对侵权行为的惩处力度。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加强知识产权执法队伍建设，提高执法水平和效率，保护企业创新成果。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加强知识产权保护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加强政务服务信息化建设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推广“互联网+政务服务”，实现政务服务线上线下融合办理，提高服务效率。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建立政务服务评价机制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建立政务服务评价制度，接受社会监督，不断改进和优化政务服务。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推进政务服务标准化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制定政务服务标准，规范服务流程和服务行为，提高服务质量。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提升政务服务效率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https://d.book118.com/817063141032006031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2024-09-03T06:20:38.667</cp:lastPrinted>
  <dcterms:created xsi:type="dcterms:W3CDTF">2024-09-02T22:20:38Z</dcterms:created>
  <dcterms:modified xsi:type="dcterms:W3CDTF">2024-09-02T22:20:40Z</dcterms:modified>
</cp:coreProperties>
</file>