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3DC7C-C8AB-4F88-B214-492300525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5F2DD-57DB-4D2E-86FF-F0F6E2823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FBD3A-2442-42AB-89A6-C3F8271E3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97935-C62B-4985-A89B-00D844322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16453-A0A6-41C0-A16B-BF6FF3987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96C3C4-BE59-4196-B15A-13A1E19C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1388E-BF7D-4F89-8263-7E685CDB2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A34DA-26A1-4450-A811-923F360E6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C8ED9-BC57-42CB-9D63-E3A091D9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33E44-7D0E-4E72-BD33-018780A3E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AD192-EED3-4273-BB1F-5DB669817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64111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心理健康教育流程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心理健康教育的挑战与对策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心理健康教育概述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心理健康教育是指通过一系列的教育活动，培养个体积极、健康的心理品质，提高心理素质和应对能力，促进个体全面发展的教育过程。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帮助学生认识自我、发展自我、完善自我，提高心理素质和生活质量，促进个人潜能的充分发挥。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心理健康教育有助于培养学生的自信心、积极心态和适应能力，提高学生的心理素质和生活质量。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促进个人全面发展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心理健康教育可以帮助学生识别和解决心理问题，预防心理疾病的产生，维护学生的心理健康。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心理健康教育有助于培养学生的创造力、批判性思维和解决问题的能力，促进学生的个人全面发展。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心理健康教育起源于西方国家，最初以心理咨询和心理治疗为主要形式。随着社会的发展和教育需求的增加，心理健康教育逐渐发展成为一门独立的学科。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心理健康教育的理念和方法不断更新和发展，越来越注重预防性和发展性教育，强调心理素质的培养和潜能的发挥。同时，心理健康教育也呈现出多元化、个性化的教育特点，以满足不同学生的需求。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心理健康教育的基本原则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" r="2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预防为主原则是指在心理健康教育过程中，应将预防作为主要的工作方向，通过科学的方法和手段，降低心理问题的发生风险。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预防为主原则强调在心理健康教育过程中，应将预防作为首要任务，通过开展心理健康知识普及、心理测评、心理咨询等措施，提高个体的心理素质和自我调节能力，从而降低心理问题的发生风险。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939" r="1293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发展性原则是指心理健康教育应以个体的发展为目标，关注个体的心理发展需求，促进个体心理的健康成长。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发展性原则要求在心理健康教育过程中，应以个体的发展为目标，关注个体的心理发展需求，提供适合个体发展的心理健康教育内容和方式，促进个体心理的健康成长。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发展性原则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全面性原则是指在心理健康教育过程中，应全面考虑个体的心理需求和问题，提供全面的心理健康教育服务。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全面性原则要求在心理健康教育过程中，应全面考虑个体的心理需求和问题，包括情感、认知、行为等方面，提供全面的心理健康教育服务，如心理咨询、心理测评、心理训练等。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差异性原则是指在心理健康教育过程中，应根据个体的差异性和特点，提供个性化的心理健康教育服务。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差异性原则要求在心理健康教育过程中，应充分考虑个体的差异性，如年龄、性别、文化背景等，提供个性化的心理健康教育服务。同时，应根据个体的特点和需求，制定个性化的教育计划和方案，以满足个体的心理健康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差异性原则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心理健康教育的主要内容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自我认知教育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自我认知教育是心理健康教育的基础，旨在帮助个体了解自己的性格、价值观、兴趣爱好、优势和不足等，从而更好地认识自己、接纳自己。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通过自我认知教育，个体可以更好地规划自己的发展方向，明确自己的目标和追求，提高自我意识和自我管理能力。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人际关系教育是心理健康教育的重要组成部分，旨在帮助个体建立良好的人际关系，提高人际交往能力。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通过人际关系教育，个体可以学会如何与他人建立信任、有效沟通、解决冲突和建立亲密关系，增强社会适应能力和情感支持系统。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人际关系教育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学习心理教育是心理健康教育的重要环节，旨在帮助个体掌握科学的学习方法和策略，提高学习效率和成绩。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通过学习心理教育，个体可以了解自己的学习风格和认知特点，掌握记忆、思维、解决问题等技巧，激发学习兴趣和动力，促进个人发展。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学习心理教育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情绪管理教育是心理健康教育的重要方面，旨在帮助个体了解情绪的本质和作用，学会调节和管理自己的情绪。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通过情绪管理教育，个体可以学会识别、表达、调节和控制情绪，增强情绪的自我调节能力和应对压力的能力，促进心理健康和个人的平衡发展。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情绪管理教育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https://d.book118.com/817064111002006051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2024-09-23T18:08:03.926</cp:lastPrinted>
  <dcterms:created xsi:type="dcterms:W3CDTF">2024-09-23T10:08:03Z</dcterms:created>
  <dcterms:modified xsi:type="dcterms:W3CDTF">2024-09-23T10:08:05Z</dcterms:modified>
</cp:coreProperties>
</file>