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2DA897-16C3-4EB9-9407-906DAD54AE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702D9E-7D01-4B3F-B2E0-EF3B5DC86E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602B5F-9403-45B3-8C86-B2538DAAC4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CE8732-3509-4D6F-97D6-685C05A39E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F7ABC0-3EF0-43FF-8CE5-C73ECBC82C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6AFED3-C61C-4FE0-955A-BC00B2936F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770AD4-9F0E-42DE-A6A0-64F09EA3B0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202EF2-162F-4781-908F-907590C549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E64AA2-4381-42FE-8E55-AAFDF8D108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2C5E74-9D53-415F-97A1-C065E66953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0DD22E-4E8C-422E-986B-F37CE5AD36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706603100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《铁路施工机械》ppt课件</a:t>
            </a:r>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铁路施工机械概述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铁路施工机械的种类与特点</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铁路施工机械的选用原则与注意事项</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铁路施工机械的安全操作与维护保养</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铁路施工机械的发展趋势与未来展望</a:t>
            </a:r>
          </a:p>
        </p:txBody>
      </p:sp>
      <p:sp>
        <p:nvSpPr>
          <p:cNvPr id="6" name="AutoShape 6"/>
          <p:cNvSpPr/>
          <p:nvPr/>
        </p:nvSpPr>
        <p:spPr>
          <a:xfrm>
            <a:off x="6340996" y="373969"/>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铁路施工机械概述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明确铁路施工机械的定义，并对其分类进行详细阐述。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铁路施工机械是指在铁路建设和维护过程中使用的各种机械设备的总称。根据不同的功能和用途，铁路施工机械可以分为起重机械、挖掘机械、压实机械、桩工机械等。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铁路施工机械的定义与分类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阐述铁路施工机械在铁路建设和维护中的重要作用和意义。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铁路施工机械是铁路建设和维护过程中必不可少的工具，它们能够大大提高施工效率，缩短工期，降低成本，保证工程质量。同时，铁路施工机械的发展也推动了铁路建设和维护技术的进步。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铁路施工机械的作用与重要性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介绍铁路施工机械的发展历程，并对其未来发展趋势进行预测。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铁路施工机械的发展经历了从传统的人力、畜力到现代化的智能机械的过程。随着科技的不断发展，铁路施工机械正朝着自动化、智能化、高效化的方向发展。未来，随着新材料、新工艺、新能源等技术的广泛应用，铁路施工机械的性能和效率将得到进一步提升，同时也将更加环保和节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铁路施工机械的发展历程与趋势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铁路施工机械的种类与特点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用于挖掘土方、石方等作业，是铁路建设中最常用的挖掘机械之一。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挖掘机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装载机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6833" r="68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挖掘装载机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083" r="13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主要用于铲装和运输土石物料，也可用于平整场地和短距离搬运等作业。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结合了挖掘机和装载机的功能，具有挖掘和装载双重功能，适用于多种作业场合。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挖掘机械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用于铁路道砟、路基等的压实作业，提高铁路基础的稳定性和承载能力。</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25" r="1662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压路机</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利用冲击力对土壤进行夯实，适用于各种土壤条件，提高土壤的密实度和稳定性。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夯实机械</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通过振动平板对土壤进行压实和振动密实，适用于各种土壤和材料。</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平板振动器</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压实机械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用于吊装、搬运和定位作业，是铁路建设中必不可少的起重设备。</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起重机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具有较高的吊装高度和较大的吊装能力，适用于大型设备和高层建筑的吊装作业。</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塔式起重机</a:t>
            </a:r>
          </a:p>
        </p:txBody>
      </p:sp>
      <p:pic>
        <p:nvPicPr>
          <p:cNvPr id="10" name="Picture 10"/>
          <p:cNvPicPr>
            <a:picLocks noChangeAspect="1"/>
          </p:cNvPicPr>
          <p:nvPr/>
        </p:nvPicPr>
        <p:blipFill>
          <a:blip r:embed="rId3"/>
          <a:srcRect t="16500" b="16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具有较大的工作幅度和吊装能力，适用于各种复杂环境和作业场合。</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履带式起重机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起重机械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其他铁路施工机械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混凝土机械</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包括混凝土搅拌站、混凝土搅拌运输车、混凝土泵车等，用于铁路建设中的混凝土施工。</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钢筋加工机械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包括钢筋弯曲机、钢筋切割机、钢筋焊接机等，用于铁路建设中钢筋的加工和制作。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铁路施工机械的选用原则与注意事项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https://d.book118.com/817066031005006030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2024-09-01T10:38:58.948</cp:lastPrinted>
  <dcterms:created xsi:type="dcterms:W3CDTF">2024-09-01T02:38:58Z</dcterms:created>
  <dcterms:modified xsi:type="dcterms:W3CDTF">2024-09-01T02:39:01Z</dcterms:modified>
</cp:coreProperties>
</file>