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30A3D-25CA-4A8E-BFB9-FE3B39DC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AD627-24EE-4A04-B5D8-A07B1F46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5296B-15F2-45DA-B3D6-2A9DC185F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97A40-DD30-4ED3-9424-EF54E9CB7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9DC43-EA9A-4BC4-B79A-FBA94F53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98B2C-6C80-4AB0-BF41-0714C8A1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37105-1995-40C2-915D-03869A9E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C1D82-2BC7-4B3A-B99B-F3C31EC5D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70BFC-96EE-4992-921D-4CDE91DCA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3B445-0ED7-4073-B1EB-F5207666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0415E-5D36-4E5D-BC89-255FCBA79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6046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社长的竞选演讲稿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对社团未来的规划与展望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竞选承诺与具体行动方案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寻求支持与合作共赢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姓名、年级、专业等基本信息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大家好，我是XXX，来自XX年级XX专业。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在社团中的经历和贡献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自从加入这个社团以来，我积极参与各项活动，曾负责组织过多次成功的社团活动，如XX、XX等。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个人特长和优势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我具备较强的组织能力和领导能力，善于与人沟通协作，对社团工作充满热情。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希望通过竞选社长来实现个人成长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竞选社长对我来说是一次宝贵的锻炼机会，我将在这个过程中不断提升自己的能力和素质。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对社团工作的热爱和责任感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我热爱这个社团，希望能够为社团的发展贡献自己的力量。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希望通过竞选社长来更好地服务社团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作为社长，我将更加努力地工作，为社团成员提供更好的服务和支持。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竞选目的和动机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社团的定位和宗旨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我认为我们的社团是一个致力于XX领域的学术科技型社团，我们的宗旨是为广大同学提供一个学习交流、实践创新的平台。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社团的特色和优势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我们的社团拥有专业的指导老师和优秀的团队成员，曾多次在校内外举办过有影响力的活动，如XX、XX等。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社团的未来发展方向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我希望我们的社团能够在未来继续发展壮大，吸引更多的同学加入，提升社团的知名度和影响力。同时，我们也将积极探索新的活动形式和内容，为同学们提供更加丰富多彩的活动体验。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对社团的认知和热爱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个人优势与特长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32" r="317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拥有扎实的学术背景和丰富的知识储备，具备相关领域的专业知识和理论素养。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在学术领域取得一定的成就，如发表过高水平论文、获得过学术奖项等，证明具备较强的学术能力和专业素养。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学术背景与成就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具备领导才能和号召力，能够带领团队朝着共同的目标前进，激发团队成员的积极性和创造力。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拥有丰富的团队协作经验，擅长与不同背景、不同性格的人合作，能够协调各方利益和关系，促进团队的协作和发展。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领导才能和团队协作经验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团队协作经验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领导才能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具备创新思维和开拓精神，能够不断提出新的想法和解决方案，推动社团的发展和进步。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擅长分析和解决问题，能够快速准确地识别问题的本质和关键所在，提出切实可行的解决方案，并付诸实践取得良好效果。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创新思维和解决问题的能力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对社团未来的规划与展望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确立社团在校园或行业内的定位，明确发展目标，制定可行的战略规划。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明确社团定位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推动社团专业化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加强社团内部管理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通过培训、实践等方式，提高社团成员的专业素养，使社团在相关领域内具有更高的影响力。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完善社团内部管理制度，提高管理效率，确保社团运作顺畅。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社团发展目标与战略规划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积极培育具有特色的社团文化，增强成员的归属感和凝聚力。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塑造社团文化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通过线上线下多渠道宣传，提升社团知名度，树立良好形象。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加强品牌宣传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策划举办具有社团特色的活动，吸引更多人的关注和参与。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举办特色活动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社团文化建设和品牌推广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https://d.book118.com/817066046030006041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2024-09-13T20:58:43.356</cp:lastPrinted>
  <dcterms:created xsi:type="dcterms:W3CDTF">2024-09-13T12:58:43Z</dcterms:created>
  <dcterms:modified xsi:type="dcterms:W3CDTF">2024-09-13T12:58:45Z</dcterms:modified>
</cp:coreProperties>
</file>