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9243C-0615-47BA-BBE5-E85C3CE61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3BD62-BA8E-4B12-8275-360ED947C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0F7C5-B5CE-47A5-8327-6D59E8CE5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58AFE-BA3B-4D17-9BBD-0FB6B31DA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9FE8E1-B4E2-47BF-A8CE-7D8B60E76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714CE7-6574-4249-A0DD-0F8D2A0E9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81A8AE-F823-4597-802D-1B0C57CD7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E2B79-4655-40FC-9319-9EC3EC978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F5890-B0DE-4D58-9533-D85881A8B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C40E6-62A6-4DA8-A09A-54A7B90DB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4A6B0-E9A3-490F-8EA5-A2DCCE6DE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6606401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工作分析理论方法与应用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工作分析概述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工作分析理论方法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工作分析流程与步骤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工作分析技术应用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工作分析结果呈现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工作分析在人力资源管理中应用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工作分析概述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工作分析是一种系统过程，通过对特定工作的职责、任务、活动等进行详细研究，确定该工作的性质、内容、责任及任职要求。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明确工作职责，为人力资源管理提供基础；确定工作规范，为招聘、选拔、培训、考核等提供依据；评估工作价值，为薪酬设计提供参考。</a:t>
            </a:r>
            <a:endParaRPr lang="en-US" sz="1100"/>
          </a:p>
          <a:p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工作分析定义与目的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早期工作分析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主要关注工作本身，如泰勒的科学管理原理和时间动作研究。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现代工作分析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强调以人为中心，关注员工的心理、社会因素等对工作的影响。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由单一工作分析向团队工作分析转变；由静态分析向动态分析转变；由描述性分析向预测性分析转变。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工作分析发展历程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提高人力资源管理效率；实现人岗匹配，提升员工绩效；促进组织变革与发展。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：根据工作分析结果制定招聘计划和选拔标准；培训与开发：根据任职要求和员工能力差距制定培训计划；绩效管理：根据工作职责和绩效标准评估员工绩效；薪酬管理：根据工作价值和市场薪酬水平设计薪酬体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工作分析重要性及应用领域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工作分析理论方法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对职位的工作内容、职责、权利、关系等进行全面、详细的描述，形成职位描述书。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确定职位对任职者的基本素质要求，包括知识、技能、能力、个性等，形成职位规范书。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根据职位的工作性质、难易程度、责任大小等因素，将职位划分为不同的类别，以便于管理。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职位分类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职位导向型工作分析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人员素质测评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通过对人员的能力、素质、个性等进行测评，确定其适合从事哪些工作。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根据人员素质测评结果和职位要求，将人员配置到最适合的职位上，实现人岗匹配。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人员培训与开发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针对人员的能力不足或职业发展需要，制定相应的培训与开发计划，提高人员的胜任能力。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人员导向型工作分析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对工作流程进行全面的分析，确定工作流程中的关键环节和影响因素。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对工作流程的效率进行评估，找出流程中的瓶颈和浪费环节，提出优化建议。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工作再设计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根据工作流程分析结果，对工作流程进行重新设计，提高工作效率和质量。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过程导向型工作分析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综合运用多种方法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根据实际需要，综合运用职位导向型、人员导向型和过程导向型等多种工作分析方法。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全面分析工作要素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对工作进行全面、系统的分析，包括工作内容、职责、权利、关系、人员素质、工作流程等多个方面。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制定综合工作方案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根据工作分析结果，制定综合性的工作方案，包括人员配置、培训与开发、工作流程优化等多个方面。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综合型工作分析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工作分析流程与步骤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明确分析对象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针对特定职位、部门或整个组织进行分析。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确定工作分析的目的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提高组织效率、优化工作流程、招聘与选拔、培训与发展等。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界定分析范围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确定需要收集的信息种类和详细程度。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采集内部信息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通过员工调查、面谈、问卷等手段收集信息。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查阅现有资料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如组织结构图、职位说明书、工作流程图等。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收集外部信息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了解行业趋势、市场需求、竞争对手情况等。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收集相关信息资料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现场观察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直接观察工作环境、工作流程、员工行为等。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深度访谈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与员工进行深入交流，了解他们的工作内容、职责、挑战等。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小组讨论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组织相关部门或团队进行讨论，共同明确工作职责和要求。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实施现场观察与访谈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https://d.book118.com/817066064013006040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2024-09-12T06:46:47.791</cp:lastPrinted>
  <dcterms:created xsi:type="dcterms:W3CDTF">2024-09-11T22:46:47Z</dcterms:created>
  <dcterms:modified xsi:type="dcterms:W3CDTF">2024-09-11T22:46:49Z</dcterms:modified>
</cp:coreProperties>
</file>