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D3A35-6C7C-4564-84F8-92AF9538D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06722-F9AA-4561-B61F-39E7AF7D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7D60E-589D-4DBD-B124-81A1BF5F9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6D1BE-D9CD-402A-A271-3308CC903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AA23F-E7B7-4443-AB0E-A76035D3E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FA2B7-9797-43B3-B3DE-F7A4D2DC0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7F45C-A8DA-48BD-8669-5E17DF10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16B89-4061-4A4F-8DFC-4BE0298F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FCE9E-C5EC-4AB2-B2EB-C062D757C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CF039-7036-4AE3-9B12-F7858C5C6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FD166-4EC5-4487-81D1-32CA1FD8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000001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竞选团委宣传部部长的演讲稿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对宣传部的理解与展望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竞选承诺与施政纲领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具体工作计划与实施方案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我是XXX，XX岁，就读于XX专业。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姓名、年龄、专业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我性格开朗、善于沟通，有较强的团队协作精神。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在过去的实践经历中，我曾担任过学生会宣传部部长的职位，负责组织策划各类活动宣传工作，积累了丰富的实践经验。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个人背景与经历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我热爱宣传工作，希望能够通过竞选团委宣传部部长这一职位，更好地服务于广大同学，为学校宣传工作做出更大的贡献。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我希望能够打造一支高效、专业的宣传团队，通过创新的宣传手段和方式，提升学校知名度和影响力，同时为同学们提供更多优质的宣传服务。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竞选动机与愿景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竞选动机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优势与特长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我具备较强的组织策划能力、沟通协调能力和创新能力，能够迅速应对各种复杂情况，高效完成任务。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我擅长运用新媒体进行宣传推广，熟悉各种社交媒体平台的运营和推广策略，能够根据不同的宣传需求制定相应的宣传方案。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其他特长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我具备一定的文字功底和摄影技术，能够撰写优秀的新闻稿件和拍摄精美的照片，为宣传工作提供有力的支持。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对宣传部的理解与展望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宣传部作为团委的喉舌，应积极传播正能量，引导广大团员树立正确的价值观。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传播正能量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组织宣传活动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负责策划、组织各类宣传活动，如主题团日、志愿服务等，提升团员的参与度和归属感。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通过宣传推广，塑造团委的品牌形象，提升团委的社会影响力和知名度。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宣传部职责与功能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当前宣传手段较为单一，缺乏创意和新意，难以吸引广大团员的关注。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宣传手段单一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部分宣传内容缺乏深度和内涵，质量有待提高，无法引起团员的共鸣。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内容质量不高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部门内部沟通协作不够顺畅，影响工作效率和团队凝聚力。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当前宣传部存在的问题与挑战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提升内容质量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注重内容创作，提高宣传内容的深度和内涵，激发团员的共鸣和参与热情。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创新宣传手段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积极探索新的宣传手段，如社交媒体、短视频等，提高宣传效果和影响力。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加强部门内部沟通协作，形成高效的工作氛围和团队凝聚力。同时注重与其他部门的合作，共同推动团委工作的顺利开展。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250" r="6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未来宣传部的发展方向与策略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竞选承诺与施政纲领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https://d.book118.com/817100000146006036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2024-09-11T21:24:31.874</cp:lastPrinted>
  <dcterms:created xsi:type="dcterms:W3CDTF">2024-09-11T13:24:31Z</dcterms:created>
  <dcterms:modified xsi:type="dcterms:W3CDTF">2024-09-11T13:24:33Z</dcterms:modified>
</cp:coreProperties>
</file>