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91F57-1568-4BDC-9620-C329095E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DAF06-66ED-4E4F-A3AE-C9C72DC0A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E052B-6EB0-4063-9D40-75EAABAA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1CAFC-9964-4C4D-964F-2518969A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97F3B-BA4C-458C-8C15-4A185726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88F4F-1863-4E88-A980-E3575DDE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CEB3C-CC98-45DB-9037-946CE6E3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6FF8D-5890-4780-8663-648F9F2B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EF4BE-6862-4F68-BCA5-DA2CE8363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A1EBD-8DC4-4EF7-948D-91FD30332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6DDD-A503-4C2D-9315-AA8C1114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00144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预防感染洗手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何时需要洗手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洗手设施的重要性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洗手可以有效清除手部表面的污垢、细菌和病毒，降低感染的风险。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手是许多常见疾病的传播途径，通过洗手可以切断这一途径，保护自己和他人免受感染。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在医院、学校、家庭等公共场所，洗手可以预防交叉感染，降低群体发病的可能性。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洗手是个人防护的重要一环，可以减少自身患病的风险，提高自身免疫力。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在家庭中，通过洗手可以减少家庭成员之间的交叉感染，保护家人健康。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在社会层面上，提高洗手意识和普及洗手设施有助于减少疾病传播，维护社会公共卫生安全。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保护自己和他人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控制疫情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在疫情爆发期间，勤洗手可以控制疾病的传播，减轻医疗系统的负担。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降低发病率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通过洗手，可以降低常见疾病的发病率，如感冒、腹泻等。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节约医疗资源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减少疾病传播可以降低医疗需求，节约医疗资源，为社会节省开支。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减少疾病传播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03" r="28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用温水湿润双手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温度适宜的温水不会刺激皮肤，还能起到舒缓放松的作用。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温水能够软化皮肤表面的污垢和油脂，使其更容易去除。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使用洗手液或肥皂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洗手液或肥皂能够有效去除手上的污垢、细菌和病毒。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选择温和、不刺激的洗手液或肥皂，避免对手部皮肤造成伤害。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揉搓双手时，要确保每个部位都得到充分的清洁，包括指尖、指缝、手掌和手背。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揉搓时间至少20秒，才能确保手部清洁彻底。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揉搓双手至少20秒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用清水冲洗干净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用清水将手上的洗手液或肥皂冲洗干净，避免残留物对手部皮肤造成刺激。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冲洗时要彻底，确保水从手部流过，不留死角。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用干净的毛巾轻轻擦干双手，避免交叉感染。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注意毛巾的清洁卫生，定期更换和消毒。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用干净的毛巾擦干双手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何时需要洗手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门把手、电梯按钮、公共交通工具座位等公共物品可能被多人触摸，容易传播细菌和病毒。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在接触公共物品后，手可能已经沾染了病原体，因此需要及时洗手以降低感染风险。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接触公共物品后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https://d.book118.com/817100144063006026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2024-08-31T13:02:21.174</cp:lastPrinted>
  <dcterms:created xsi:type="dcterms:W3CDTF">2024-08-31T05:02:21Z</dcterms:created>
  <dcterms:modified xsi:type="dcterms:W3CDTF">2024-08-31T05:02:23Z</dcterms:modified>
</cp:coreProperties>
</file>