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BFC61-8584-4DC5-8FFB-1A9B8A22F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0B574-D21A-4988-9CF9-FD309B120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69D4C-C431-48C7-84A5-04FCA8087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0952BC-B11F-42BF-A5A5-82D5EC63B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E5138F-EAB1-4D9E-9B27-0AA72790E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647DFB-DABA-4092-8D04-0D814B2C9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56DFE1-1B07-49BA-B7A8-DC7850E32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AD918-4091-4802-A8F6-44BC524E8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90886-5FBA-46F4-9006-9A2E7E12D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80912-B6C5-49B5-9C02-89FA60FC0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7D92D-A654-4CD2-B532-55CBBF805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0301004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学年度教育教学工作总结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教育教学工作成果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通过丰富的课程和活动，培养学生的创新精神、实践能力、团队协作等能力。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提高学生综合素质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推进课程改革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加强教师培训，优化教学方法，完善教学评价体系，提高课堂教学效果。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更新课程理念，优化课程结构，引入创新教育元素，增强课程的时代性和实用性。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本学年的教育教学目标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采用线上线下相结合的方式，利用多媒体教学资源，提高教学效果。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实施多元化教学模式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组织学生参加各类实践活动、竞赛和项目，增强学生的实践能力和创新意识。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加强实践教学环节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通过校内校外培训、学术交流等方式，提高教师的教学水平和专业素养。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开展教师培训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建立学生、同行、领导等多维度的教学评价体系，客观全面地反映教师的教学效果。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完善教学评价体系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完成的主要工作内容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教师团队建设取得显著成效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通过教师培训和学术交流等活动，教师团队的教学水平和专业素养得到了明显提升。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课程改革取得初步成效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本学年对部分课程进行了改革尝试，初步取得了良好的效果，为今后的课程改革积累了经验。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学生综合素质显著提高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本学年学生在各类竞赛和活动中取得了优异成绩，综合素质得到了明显提升。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重点成果与亮点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教育教学工作成果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通过有效的课堂教学和辅导，本学年度学生的平均成绩有所提升，表明教学质量得到了提高。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平均分提升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在严格的教学要求下，学生考试及格率保持稳定，反映了学生对知识的掌握程度。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及格率保持稳定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高分段学生数量有所增加，表明优秀学生的学习能力得到了更好的发挥。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高分段学生增加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学生成绩分析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139" b="71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学生综合素质提升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课外活动参与度提高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通过组织各种课外活动，学生的参与度明显提高，有利于培养学生的团队协作和组织能力。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社交能力增强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在课堂互动和课外活动中，学生学会了与人沟通、交流和合作，社交能力得到了增强。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自我管理能力提升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通过课堂管理和作业要求，学生的时间管理能力、学习计划制定等自我管理能力得到了提升。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教师们积极尝试新的教学方法，如案例教学、情境教学等，提高了教学效果。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教学方法改进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教师们能够运用现代教育技术手段辅助教学，如多媒体课件、在线课程等，提高了教学效率。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现代教育技术应用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教师们积极参与教学研究与改革，探索适合学生的教学模式，为教学质量提升做出了贡献。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教学研究与改革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教师教学能力提升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教材建设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组织教师编写、修订教材，完善了教材体系，为学生提供了更优质的学习资源。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课程结构优化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对课程结构进行了优化调整，使之更加符合学生的学习需求和社会发展需要。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教学资源整合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对各类教学资源进行了整合，建立了教学资源库，方便了教师和学生获取教学资源。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课程与教学资源建设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https://d.book118.com/817103010041006054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2024-09-28T11:47:33.748</cp:lastPrinted>
  <dcterms:created xsi:type="dcterms:W3CDTF">2024-09-28T03:47:33Z</dcterms:created>
  <dcterms:modified xsi:type="dcterms:W3CDTF">2024-09-28T03:47:36Z</dcterms:modified>
</cp:coreProperties>
</file>