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837BEC-44DE-4ECD-9513-AAF92D50D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FFE0B4-5452-4EDF-95EB-E5B9DD11C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0C08A5-DAD4-425C-A00F-294420E97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359A46-1307-422D-87CF-8564A25BC6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0F60AF-2D8E-4346-AF41-189B773C0E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B4FCDE-AA34-4151-8732-AB4D16AA72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0C1C8F-B73C-4675-ABC2-4039770628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4AC39E-0453-4B57-B748-A3FBCF77F2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406742-4189-4C2A-9FAB-7156025A36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188758-B43A-4858-8CB0-1ED93A91C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3206A4-3710-4275-A35E-2E521CFCD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04024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中国画与当代审美需求的契合与创新</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中国画传承与审美需求契合性探索
 中国画审美需求与当代艺术创作融合
 中国画传统审美内核与当代美学交融
 中国画意境与当代精神共鸣探索
 中国画笔墨与当代表现手法创新
 中国画题材内容与当代生活结合
 中国画形式语言与当代视觉表达融合
 中国画与当代审美需求的互动与启示</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中国画传承与审美需求契合性探索</a:t>
            </a:r>
          </a:p>
        </p:txBody>
      </p:sp>
      <p:sp>
        <p:nvSpPr>
          <p:cNvPr id="3" name="Subtitle 2"/>
          <p:cNvSpPr>
            <a:spLocks noGrp="1"/>
          </p:cNvSpPr>
          <p:nvPr>
            <p:ph type="subTitle" idx="1"/>
          </p:nvPr>
        </p:nvSpPr>
        <p:spPr/>
        <p:txBody>
          <a:bodyPr/>
          <a:lstStyle/>
          <a:p>
            <a:r>
              <a:t>中国画与当代审美需求的契合与创新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中国画传承与审美需求契合性探索</a:t>
            </a:r>
          </a:p>
        </p:txBody>
      </p:sp>
      <p:sp>
        <p:nvSpPr>
          <p:cNvPr id="3" name="Text Placeholder 2"/>
          <p:cNvSpPr>
            <a:spLocks noGrp="1"/>
          </p:cNvSpPr>
          <p:nvPr>
            <p:ph type="body" idx="1"/>
          </p:nvPr>
        </p:nvSpPr>
        <p:spPr/>
        <p:txBody>
          <a:bodyPr/>
          <a:lstStyle/>
          <a:p>
            <a:r>
              <a:t>传统笔墨技巧与当代审美融合</a:t>
            </a:r>
          </a:p>
        </p:txBody>
      </p:sp>
      <p:sp>
        <p:nvSpPr>
          <p:cNvPr id="4" name="Content Placeholder 3"/>
          <p:cNvSpPr>
            <a:spLocks noGrp="1"/>
          </p:cNvSpPr>
          <p:nvPr>
            <p:ph sz="half" idx="2"/>
          </p:nvPr>
        </p:nvSpPr>
        <p:spPr/>
        <p:txBody>
          <a:bodyPr/>
          <a:lstStyle/>
          <a:p>
            <a:r>
              <a:t>1. 传统笔墨技巧的继承与发扬。中国画的传统笔墨技巧是其艺术核心的重要组成部分，是画家表现审美意境和传递情感的重要手段。当代中国画家应深入学习和研究传统笔墨技巧，继承和发扬其精髓，在创作中灵活运用，以增强中国画的艺术表现力和审美价值。</a:t>
            </a:r>
          </a:p>
          <a:p>
            <a:r>
              <a:t>2. 当代审美需求对传统笔墨技巧的影响。随着时代的发展和审美观念的转变，当代观众对中国画的审美需求也在发生变化。当代中国画家应关注和把握当代观众的审美需求，在继承传统笔墨技巧的基础上，结合当代审美需求，对传统笔墨技巧进行创新和发展，以增强中国画的艺术魅力和感染力。</a:t>
            </a:r>
          </a:p>
          <a:p>
            <a:r>
              <a:t>3. 传统笔墨技巧与当代审美融合的创作实践。在当代中国画创作中，涌现出许多成功融合传统笔墨技巧与当代审美需求的作品。这些作品既体现了传统笔墨技巧的精髓，又满足了当代观众的审美需求，受到了广泛的好评。这些作品为中国画传承与审美需求契合性探索提供了有益的经验和借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中国画传承与审美需求契合性探索</a:t>
            </a:r>
          </a:p>
        </p:txBody>
      </p:sp>
      <p:sp>
        <p:nvSpPr>
          <p:cNvPr id="3" name="Text Placeholder 2"/>
          <p:cNvSpPr>
            <a:spLocks noGrp="1"/>
          </p:cNvSpPr>
          <p:nvPr>
            <p:ph type="body" idx="1"/>
          </p:nvPr>
        </p:nvSpPr>
        <p:spPr/>
        <p:txBody>
          <a:bodyPr/>
          <a:lstStyle/>
          <a:p>
            <a:r>
              <a:t>中国画题材的现代化转型</a:t>
            </a:r>
          </a:p>
        </p:txBody>
      </p:sp>
      <p:sp>
        <p:nvSpPr>
          <p:cNvPr id="4" name="Content Placeholder 3"/>
          <p:cNvSpPr>
            <a:spLocks noGrp="1"/>
          </p:cNvSpPr>
          <p:nvPr>
            <p:ph sz="half" idx="2"/>
          </p:nvPr>
        </p:nvSpPr>
        <p:spPr/>
        <p:txBody>
          <a:bodyPr/>
          <a:lstStyle/>
          <a:p>
            <a:r>
              <a:t>1. 传统题材的现代化演绎。中国画的传统题材十分丰富，包括山水、花鸟、人物、动物等。当代中国画家应在继承传统题材的基础上，结合当代生活和审美观念，对传统题材进行现代化演绎，赋予传统题材新的时代内涵和艺术表现形式。</a:t>
            </a:r>
          </a:p>
          <a:p>
            <a:r>
              <a:t>2. 新兴题材的创作与探索。除了对传统题材进行现代化演绎之外，当代中国画家还应积极探索和创作新兴题材。新兴题材是指那些与当代生活和社会发展紧密相关的题材，如城市风光、工业生产、科技发展等。新兴题材的创作有利于拓展中国画的题材范围，丰富中国画的艺术表现力，增强中国画的现实主义精神。</a:t>
            </a:r>
          </a:p>
          <a:p>
            <a:r>
              <a:t>3. 题材与笔墨技巧的结合。在创作中，题材与笔墨技巧是相辅相成的。题材决定了笔墨技巧的选择和运用，而笔墨技巧又影响了题材的表現形式和审美效果。因此，当代中国画家应在创作中重视题材与笔墨技巧的结合，以达到题材与笔墨技巧的和谐统一，增强中国画的艺术感染力和审美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中国画审美需求与当代艺术创作融合</a:t>
            </a:r>
          </a:p>
        </p:txBody>
      </p:sp>
      <p:sp>
        <p:nvSpPr>
          <p:cNvPr id="3" name="Subtitle 2"/>
          <p:cNvSpPr>
            <a:spLocks noGrp="1"/>
          </p:cNvSpPr>
          <p:nvPr>
            <p:ph type="subTitle" idx="1"/>
          </p:nvPr>
        </p:nvSpPr>
        <p:spPr/>
        <p:txBody>
          <a:bodyPr/>
          <a:lstStyle/>
          <a:p>
            <a:r>
              <a:t>中国画与当代审美需求的契合与创新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中国画审美需求与当代艺术创作融合</a:t>
            </a:r>
          </a:p>
        </p:txBody>
      </p:sp>
      <p:sp>
        <p:nvSpPr>
          <p:cNvPr id="3" name="Text Placeholder 2"/>
          <p:cNvSpPr>
            <a:spLocks noGrp="1"/>
          </p:cNvSpPr>
          <p:nvPr>
            <p:ph type="body" idx="1"/>
          </p:nvPr>
        </p:nvSpPr>
        <p:spPr/>
        <p:txBody>
          <a:bodyPr/>
          <a:lstStyle/>
          <a:p>
            <a:r>
              <a:t>文化传承与融合</a:t>
            </a:r>
          </a:p>
        </p:txBody>
      </p:sp>
      <p:sp>
        <p:nvSpPr>
          <p:cNvPr id="4" name="Content Placeholder 3"/>
          <p:cNvSpPr>
            <a:spLocks noGrp="1"/>
          </p:cNvSpPr>
          <p:nvPr>
            <p:ph sz="half" idx="2"/>
          </p:nvPr>
        </p:nvSpPr>
        <p:spPr/>
        <p:txBody>
          <a:bodyPr/>
          <a:lstStyle/>
          <a:p>
            <a:r>
              <a:t>1. 中国画作为中华民族的传统艺术形式，凝聚了丰富的文化内涵和独特的艺术价值，具有传承中华文化和陶冶情操的重要作用。</a:t>
            </a:r>
          </a:p>
          <a:p>
            <a:r>
              <a:t>2. 当代艺术创作融合文化元素，表现出对历史文化的理解和敬重，使中国画与当代艺术创作相得益彰，焕发出新的生机和活力。</a:t>
            </a:r>
          </a:p>
          <a:p>
            <a:r>
              <a:t>3. 通过文化元素的融入，中国画能够更好地反映当代人的精神面貌和审美需求，满足当下社会对艺术的多元化和多样化的需求。</a:t>
            </a:r>
          </a:p>
        </p:txBody>
      </p:sp>
      <p:sp>
        <p:nvSpPr>
          <p:cNvPr id="5" name="Text Placeholder 4"/>
          <p:cNvSpPr>
            <a:spLocks noGrp="1"/>
          </p:cNvSpPr>
          <p:nvPr>
            <p:ph type="body" idx="3"/>
          </p:nvPr>
        </p:nvSpPr>
        <p:spPr/>
        <p:txBody>
          <a:bodyPr/>
          <a:lstStyle/>
          <a:p>
            <a:r>
              <a:t>审美观念与创新</a:t>
            </a:r>
          </a:p>
        </p:txBody>
      </p:sp>
      <p:sp>
        <p:nvSpPr>
          <p:cNvPr id="6" name="Content Placeholder 5"/>
          <p:cNvSpPr>
            <a:spLocks noGrp="1"/>
          </p:cNvSpPr>
          <p:nvPr>
            <p:ph sz="half" idx="4"/>
          </p:nvPr>
        </p:nvSpPr>
        <p:spPr/>
        <p:txBody>
          <a:bodyPr/>
          <a:lstStyle/>
          <a:p>
            <a:r>
              <a:t>1. 当代审美观念崇尚多元化、个性化和创新性，追求艺术形式和内容的突破与创新，与中国画追求意境、气韵和神韵的审美理念相契合。</a:t>
            </a:r>
          </a:p>
          <a:p>
            <a:r>
              <a:t>2. 当代艺术家融入当下的审美需求，运用现代艺术技法和语言，对传统的中国画进行创新，使中国画更具时代感和生命力。</a:t>
            </a:r>
          </a:p>
          <a:p>
            <a:r>
              <a:t>3. 中国画创新融合当代审美观念，大胆探索新的艺术表现形式，不断丰富和发展中国画的内涵，使中国画在当今时代焕发新的光彩。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中国画审美需求与当代艺术创作融合</a:t>
            </a:r>
          </a:p>
        </p:txBody>
      </p:sp>
      <p:sp>
        <p:nvSpPr>
          <p:cNvPr id="3" name="Text Placeholder 2"/>
          <p:cNvSpPr>
            <a:spLocks noGrp="1"/>
          </p:cNvSpPr>
          <p:nvPr>
            <p:ph type="body" idx="1"/>
          </p:nvPr>
        </p:nvSpPr>
        <p:spPr/>
        <p:txBody>
          <a:bodyPr/>
          <a:lstStyle/>
          <a:p>
            <a:r>
              <a:t>题材与表现</a:t>
            </a:r>
          </a:p>
        </p:txBody>
      </p:sp>
      <p:sp>
        <p:nvSpPr>
          <p:cNvPr id="4" name="Content Placeholder 3"/>
          <p:cNvSpPr>
            <a:spLocks noGrp="1"/>
          </p:cNvSpPr>
          <p:nvPr>
            <p:ph sz="half" idx="2"/>
          </p:nvPr>
        </p:nvSpPr>
        <p:spPr/>
        <p:txBody>
          <a:bodyPr/>
          <a:lstStyle/>
          <a:p>
            <a:r>
              <a:t>1. 中国画的题材丰富多样，包括山水、花鸟、人物、动物等，能够满足当代艺术创作对题材的多元化需求。</a:t>
            </a:r>
          </a:p>
          <a:p>
            <a:r>
              <a:t>2. 当代艺术家突破传统题材的束缚，将当代社会的热点、焦点事件融入到中国画创作中，展现当代人民的生活、情感和精神风貌。</a:t>
            </a:r>
          </a:p>
          <a:p>
            <a:r>
              <a:t>3. 中国画在表现形式上也更加丰富，除了传统的笔墨技法外，还融入现代艺术语言，如抽象表现主义、超现实主义等，使中国画的表现更加多元化和现代化。</a:t>
            </a:r>
          </a:p>
        </p:txBody>
      </p:sp>
      <p:sp>
        <p:nvSpPr>
          <p:cNvPr id="5" name="Text Placeholder 4"/>
          <p:cNvSpPr>
            <a:spLocks noGrp="1"/>
          </p:cNvSpPr>
          <p:nvPr>
            <p:ph type="body" idx="3"/>
          </p:nvPr>
        </p:nvSpPr>
        <p:spPr/>
        <p:txBody>
          <a:bodyPr/>
          <a:lstStyle/>
          <a:p>
            <a:r>
              <a:t>笔墨与技法</a:t>
            </a:r>
          </a:p>
        </p:txBody>
      </p:sp>
      <p:sp>
        <p:nvSpPr>
          <p:cNvPr id="6" name="Content Placeholder 5"/>
          <p:cNvSpPr>
            <a:spLocks noGrp="1"/>
          </p:cNvSpPr>
          <p:nvPr>
            <p:ph sz="half" idx="4"/>
          </p:nvPr>
        </p:nvSpPr>
        <p:spPr/>
        <p:txBody>
          <a:bodyPr/>
          <a:lstStyle/>
          <a:p>
            <a:r>
              <a:t>1. 中国画的笔墨技法源远流长，是中国画艺术的核心组成部分，具有独特的美学价值和表现力。</a:t>
            </a:r>
          </a:p>
          <a:p>
            <a:r>
              <a:t>2. 当代艺术家在笔墨技法的运用上更加自由和开放，突破传统的笔墨规范，探索新的笔墨语言和表现技法，使中国画的笔墨更加丰富和多样。</a:t>
            </a:r>
          </a:p>
          <a:p>
            <a:r>
              <a:t>3. 中国画的笔墨与技法创新，为中国画的当代化和现代化发展提供了新的可能性，使中国画在当代艺术创作中更加具有表现力和感染力。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中国画审美需求与当代艺术创作融合</a:t>
            </a:r>
          </a:p>
        </p:txBody>
      </p:sp>
      <p:sp>
        <p:nvSpPr>
          <p:cNvPr id="3" name="Content Placeholder 2"/>
          <p:cNvSpPr>
            <a:spLocks noGrp="1"/>
          </p:cNvSpPr>
          <p:nvPr>
            <p:ph sz="half" idx="2"/>
          </p:nvPr>
        </p:nvSpPr>
        <p:spPr/>
        <p:txBody>
          <a:bodyPr/>
          <a:lstStyle/>
          <a:p>
            <a:r>
              <a:t>1. 中国画的艺术语言和形式具有鲜明的民族特色和文化内涵，是中国画区别于其他艺术门类的重要标识。</a:t>
            </a:r>
          </a:p>
          <a:p>
            <a:r>
              <a:t>2. 当代艺术家在艺术语言和形式的运用上更加开放和包容，将西方现代艺术的元素和表现手法融入到中国画创作中，使中国画的语言更加丰富和多元。</a:t>
            </a:r>
          </a:p>
          <a:p>
            <a:r>
              <a:t>3. 中国画的艺术语言和形式创新，使中国画在当代艺术创作中更加具有国际性和影响力，能够更好地与世界艺术对话和交流。</a:t>
            </a:r>
          </a:p>
        </p:txBody>
      </p:sp>
      <p:sp>
        <p:nvSpPr>
          <p:cNvPr id="4" name="Text Placeholder 3"/>
          <p:cNvSpPr>
            <a:spLocks noGrp="1"/>
          </p:cNvSpPr>
          <p:nvPr>
            <p:ph type="body" idx="3"/>
          </p:nvPr>
        </p:nvSpPr>
        <p:spPr/>
        <p:txBody>
          <a:bodyPr/>
          <a:lstStyle/>
          <a:p>
            <a:r>
              <a:t>市场与传播</a:t>
            </a:r>
          </a:p>
        </p:txBody>
      </p:sp>
      <p:sp>
        <p:nvSpPr>
          <p:cNvPr id="5" name="Content Placeholder 4"/>
          <p:cNvSpPr>
            <a:spLocks noGrp="1"/>
          </p:cNvSpPr>
          <p:nvPr>
            <p:ph sz="half" idx="4"/>
          </p:nvPr>
        </p:nvSpPr>
        <p:spPr/>
        <p:txBody>
          <a:bodyPr/>
          <a:lstStyle/>
          <a:p>
            <a:r>
              <a:t>1. 当代艺术收藏和投资市场的发展，为中国画的创作和传播提供了新的动力和空间，使中国画成为一种具有投资价值的艺术品。</a:t>
            </a:r>
          </a:p>
          <a:p>
            <a:r>
              <a:t>2. 互联网和新媒体的兴起，为中国画的传播和推广提供了新的渠道和平台，使中国画能够更好地走出去，走向世界。</a:t>
            </a:r>
          </a:p>
          <a:p>
            <a:r>
              <a:t>3. 中国画市场与传播的繁荣，有力地推动了中国画的创作和创新，使中国画在当代艺术创作中更加具有活力和影响力。</a:t>
            </a:r>
          </a:p>
        </p:txBody>
      </p:sp>
      <p:sp>
        <p:nvSpPr>
          <p:cNvPr id="6" name="Text Placeholder 5"/>
          <p:cNvSpPr>
            <a:spLocks noGrp="1"/>
          </p:cNvSpPr>
          <p:nvPr>
            <p:ph type="body" idx="1"/>
          </p:nvPr>
        </p:nvSpPr>
        <p:spPr/>
        <p:txBody>
          <a:bodyPr/>
          <a:lstStyle/>
          <a:p>
            <a:r>
              <a:t>艺术语言与形式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中国画传统审美内核与当代美学交融</a:t>
            </a:r>
          </a:p>
        </p:txBody>
      </p:sp>
      <p:sp>
        <p:nvSpPr>
          <p:cNvPr id="3" name="Subtitle 2"/>
          <p:cNvSpPr>
            <a:spLocks noGrp="1"/>
          </p:cNvSpPr>
          <p:nvPr>
            <p:ph type="subTitle" idx="1"/>
          </p:nvPr>
        </p:nvSpPr>
        <p:spPr/>
        <p:txBody>
          <a:bodyPr/>
          <a:lstStyle/>
          <a:p>
            <a:r>
              <a:t>中国画与当代审美需求的契合与创新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中国画传统审美内核与当代美学交融</a:t>
            </a:r>
          </a:p>
        </p:txBody>
      </p:sp>
      <p:sp>
        <p:nvSpPr>
          <p:cNvPr id="3" name="Text Placeholder 2"/>
          <p:cNvSpPr>
            <a:spLocks noGrp="1"/>
          </p:cNvSpPr>
          <p:nvPr>
            <p:ph type="body" idx="1"/>
          </p:nvPr>
        </p:nvSpPr>
        <p:spPr/>
        <p:txBody>
          <a:bodyPr/>
          <a:lstStyle/>
          <a:p>
            <a:r>
              <a:t>绘画语言的转化与融合</a:t>
            </a:r>
          </a:p>
        </p:txBody>
      </p:sp>
      <p:sp>
        <p:nvSpPr>
          <p:cNvPr id="4" name="Content Placeholder 3"/>
          <p:cNvSpPr>
            <a:spLocks noGrp="1"/>
          </p:cNvSpPr>
          <p:nvPr>
            <p:ph sz="half" idx="2"/>
          </p:nvPr>
        </p:nvSpPr>
        <p:spPr/>
        <p:txBody>
          <a:bodyPr/>
          <a:lstStyle/>
          <a:p>
            <a:r>
              <a:t>1. 中国画传统绘画语言的更新与变革，融入现代艺术的创作理念和技法，形成新的绘画语言体系。</a:t>
            </a:r>
          </a:p>
          <a:p>
            <a:r>
              <a:t>2. 运用现代艺术的色彩、线条、构图等元素，与中国画传统笔墨相结合，创造出具有鲜明时代特征的艺术作品。</a:t>
            </a:r>
          </a:p>
          <a:p>
            <a:r>
              <a:t>3. 加强绘画语言的国际化表达，将中国画的独特审美意趣与世界艺术语言相融合，增强中国画的国际影响力。</a:t>
            </a:r>
          </a:p>
        </p:txBody>
      </p:sp>
      <p:sp>
        <p:nvSpPr>
          <p:cNvPr id="5" name="Text Placeholder 4"/>
          <p:cNvSpPr>
            <a:spLocks noGrp="1"/>
          </p:cNvSpPr>
          <p:nvPr>
            <p:ph type="body" idx="3"/>
          </p:nvPr>
        </p:nvSpPr>
        <p:spPr/>
        <p:txBody>
          <a:bodyPr/>
          <a:lstStyle/>
          <a:p>
            <a:r>
              <a:t>审美理念的转变与拓展</a:t>
            </a:r>
          </a:p>
        </p:txBody>
      </p:sp>
      <p:sp>
        <p:nvSpPr>
          <p:cNvPr id="6" name="Content Placeholder 5"/>
          <p:cNvSpPr>
            <a:spLocks noGrp="1"/>
          </p:cNvSpPr>
          <p:nvPr>
            <p:ph sz="half" idx="4"/>
          </p:nvPr>
        </p:nvSpPr>
        <p:spPr/>
        <p:txBody>
          <a:bodyPr/>
          <a:lstStyle/>
          <a:p>
            <a:r>
              <a:t>1. 从传统文人画的“士大夫气”转向更加多元化、包容性的审美取向，关注现实生活、社会问题和人文关怀。</a:t>
            </a:r>
          </a:p>
          <a:p>
            <a:r>
              <a:t>2. 突破传统题材和表现手法的限制，将当代生活、思想和情感融入中国画创作，反映时代精神和人民心声。</a:t>
            </a:r>
          </a:p>
          <a:p>
            <a:r>
              <a:t>3. 关注生态环境和可持续发展，将环保意识融入中国画创作，倡导人与自然和谐共生的理念。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中国画传统审美内核与当代美学交融</a:t>
            </a:r>
          </a:p>
        </p:txBody>
      </p:sp>
      <p:sp>
        <p:nvSpPr>
          <p:cNvPr id="3" name="Text Placeholder 2"/>
          <p:cNvSpPr>
            <a:spLocks noGrp="1"/>
          </p:cNvSpPr>
          <p:nvPr>
            <p:ph type="body" idx="1"/>
          </p:nvPr>
        </p:nvSpPr>
        <p:spPr/>
        <p:txBody>
          <a:bodyPr/>
          <a:lstStyle/>
          <a:p>
            <a:r>
              <a:t>创作主体的转变与多元化</a:t>
            </a:r>
          </a:p>
        </p:txBody>
      </p:sp>
      <p:sp>
        <p:nvSpPr>
          <p:cNvPr id="4" name="Content Placeholder 3"/>
          <p:cNvSpPr>
            <a:spLocks noGrp="1"/>
          </p:cNvSpPr>
          <p:nvPr>
            <p:ph sz="half" idx="2"/>
          </p:nvPr>
        </p:nvSpPr>
        <p:spPr/>
        <p:txBody>
          <a:bodyPr/>
          <a:lstStyle/>
          <a:p>
            <a:r>
              <a:t>1. 从传统的士大夫画家转向更加多元化的创作主体，包括专业画家、业余画家、民间艺术家等。</a:t>
            </a:r>
          </a:p>
          <a:p>
            <a:r>
              <a:t>2. 鼓励不同文化背景、不同艺术观念的艺术家参与中国画创作，促进不同艺术思想和风格的碰撞与融合。</a:t>
            </a:r>
          </a:p>
          <a:p>
            <a:r>
              <a:t>3. 关注女性艺术家和少数民族艺术家的创作，推动中国画创作的性别与民族多样性。</a:t>
            </a:r>
          </a:p>
        </p:txBody>
      </p:sp>
      <p:sp>
        <p:nvSpPr>
          <p:cNvPr id="5" name="Text Placeholder 4"/>
          <p:cNvSpPr>
            <a:spLocks noGrp="1"/>
          </p:cNvSpPr>
          <p:nvPr>
            <p:ph type="body" idx="3"/>
          </p:nvPr>
        </p:nvSpPr>
        <p:spPr/>
        <p:txBody>
          <a:bodyPr/>
          <a:lstStyle/>
          <a:p>
            <a:r>
              <a:t>艺术形式的拓展与融合</a:t>
            </a:r>
          </a:p>
        </p:txBody>
      </p:sp>
      <p:sp>
        <p:nvSpPr>
          <p:cNvPr id="6" name="Content Placeholder 5"/>
          <p:cNvSpPr>
            <a:spLocks noGrp="1"/>
          </p:cNvSpPr>
          <p:nvPr>
            <p:ph sz="half" idx="4"/>
          </p:nvPr>
        </p:nvSpPr>
        <p:spPr/>
        <p:txBody>
          <a:bodyPr/>
          <a:lstStyle/>
          <a:p>
            <a:r>
              <a:t>1. 探索中国画与其他艺术形式的融合，包括书法、篆刻、摄影、装置艺术等，创造出新的艺术形式。</a:t>
            </a:r>
          </a:p>
          <a:p>
            <a:r>
              <a:t>2. 运用现代科技手段，如数字技术、虚拟现实技术等，丰富中国画的表现形式，增强艺术作品的视觉冲击力。</a:t>
            </a:r>
          </a:p>
          <a:p>
            <a:r>
              <a:t>3. 加强中国画与其他艺术门类的交流与合作，促进不同艺术形式之间的相互启迪和共同发展。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中国画传统审美内核与当代美学交融</a:t>
            </a:r>
          </a:p>
        </p:txBody>
      </p:sp>
      <p:sp>
        <p:nvSpPr>
          <p:cNvPr id="3" name="Content Placeholder 2"/>
          <p:cNvSpPr>
            <a:spLocks noGrp="1"/>
          </p:cNvSpPr>
          <p:nvPr>
            <p:ph sz="half" idx="2"/>
          </p:nvPr>
        </p:nvSpPr>
        <p:spPr/>
        <p:txBody>
          <a:bodyPr/>
          <a:lstStyle/>
          <a:p>
            <a:r>
              <a:t>1. 加强中国画传统技法的传承与创新，在继承的基础上，探索新的表现手法和形式。</a:t>
            </a:r>
          </a:p>
          <a:p>
            <a:r>
              <a:t>2. 鼓励艺术家深入生活、采风写生，从现实生活中汲取创作灵感，创作出具有时代气息的作品。</a:t>
            </a:r>
          </a:p>
          <a:p>
            <a:r>
              <a:t>3. 加强中国画的理论研究和批评，推动中国画理论的创新和发展，为中国画的传承与创新提供理论指导。</a:t>
            </a:r>
          </a:p>
        </p:txBody>
      </p:sp>
      <p:sp>
        <p:nvSpPr>
          <p:cNvPr id="4" name="Text Placeholder 3"/>
          <p:cNvSpPr>
            <a:spLocks noGrp="1"/>
          </p:cNvSpPr>
          <p:nvPr>
            <p:ph type="body" idx="3"/>
          </p:nvPr>
        </p:nvSpPr>
        <p:spPr/>
        <p:txBody>
          <a:bodyPr/>
          <a:lstStyle/>
          <a:p>
            <a:r>
              <a:t>艺术市场与艺术价值</a:t>
            </a:r>
          </a:p>
        </p:txBody>
      </p:sp>
      <p:sp>
        <p:nvSpPr>
          <p:cNvPr id="5" name="Content Placeholder 4"/>
          <p:cNvSpPr>
            <a:spLocks noGrp="1"/>
          </p:cNvSpPr>
          <p:nvPr>
            <p:ph sz="half" idx="4"/>
          </p:nvPr>
        </p:nvSpPr>
        <p:spPr/>
        <p:txBody>
          <a:bodyPr/>
          <a:lstStyle/>
          <a:p>
            <a:r>
              <a:t>1. 加强中国画艺术市场的规范和管理，打击艺术品造假、炒作等不正之风，维护健康有序的艺术市场环境。</a:t>
            </a:r>
          </a:p>
          <a:p>
            <a:r>
              <a:t>2. 推动中国画艺术价值的提升，鼓励艺术家创作出具有文化内涵、艺术价值的作品，提高中国画在国际艺术市场的地位。</a:t>
            </a:r>
          </a:p>
          <a:p>
            <a:r>
              <a:t>3. 加强中国画艺术品收藏与保护，建立健全中国画艺术品收藏制度，保护中国画艺术品的文化价值和历史价值。</a:t>
            </a:r>
          </a:p>
        </p:txBody>
      </p:sp>
      <p:sp>
        <p:nvSpPr>
          <p:cNvPr id="6" name="Text Placeholder 5"/>
          <p:cNvSpPr>
            <a:spLocks noGrp="1"/>
          </p:cNvSpPr>
          <p:nvPr>
            <p:ph type="body" idx="1"/>
          </p:nvPr>
        </p:nvSpPr>
        <p:spPr/>
        <p:txBody>
          <a:bodyPr/>
          <a:lstStyle/>
          <a:p>
            <a:r>
              <a:t>艺术传承与创新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中国画意境与当代精神共鸣探索</a:t>
            </a:r>
          </a:p>
        </p:txBody>
      </p:sp>
      <p:sp>
        <p:nvSpPr>
          <p:cNvPr id="3" name="Subtitle 2"/>
          <p:cNvSpPr>
            <a:spLocks noGrp="1"/>
          </p:cNvSpPr>
          <p:nvPr>
            <p:ph type="subTitle" idx="1"/>
          </p:nvPr>
        </p:nvSpPr>
        <p:spPr/>
        <p:txBody>
          <a:bodyPr/>
          <a:lstStyle/>
          <a:p>
            <a:r>
              <a:t>中国画与当代审美需求的契合与创新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中国画意境与当代精神共鸣探索</a:t>
            </a:r>
          </a:p>
        </p:txBody>
      </p:sp>
      <p:sp>
        <p:nvSpPr>
          <p:cNvPr id="3" name="Text Placeholder 2"/>
          <p:cNvSpPr>
            <a:spLocks noGrp="1"/>
          </p:cNvSpPr>
          <p:nvPr>
            <p:ph type="body" idx="1"/>
          </p:nvPr>
        </p:nvSpPr>
        <p:spPr/>
        <p:txBody>
          <a:bodyPr/>
          <a:lstStyle/>
          <a:p>
            <a:r>
              <a:t>中国画意境与当代精神共鸣探索</a:t>
            </a:r>
          </a:p>
        </p:txBody>
      </p:sp>
      <p:sp>
        <p:nvSpPr>
          <p:cNvPr id="4" name="Content Placeholder 3"/>
          <p:cNvSpPr>
            <a:spLocks noGrp="1"/>
          </p:cNvSpPr>
          <p:nvPr>
            <p:ph sz="half" idx="2"/>
          </p:nvPr>
        </p:nvSpPr>
        <p:spPr/>
        <p:txBody>
          <a:bodyPr/>
          <a:lstStyle/>
          <a:p>
            <a:r>
              <a:t>1. 中国画意境与当代精神的契合点在于，中国画意境强调主客交融、天人合一，在当代社会中，人们对自然与生命有更深层次的思考，中国画意境可以满足人们对精神世界的需求；</a:t>
            </a:r>
          </a:p>
          <a:p>
            <a:r>
              <a:t>2. 中国画意境与当代精神的共鸣体现在，中国画意境可以反映当代人的情感、心理和思想，当代人可以从中国画意境中获得精神上的慰藉和启迪；</a:t>
            </a:r>
          </a:p>
          <a:p>
            <a:r>
              <a:t>3. 中国画意境与当代精神的创新表现形式主要体现在，当代画家在创作中融入现代元素，运用新的技法和媒介来表现中国画意境，使中国画意境更加符合当代人的审美需求。</a:t>
            </a:r>
          </a:p>
        </p:txBody>
      </p:sp>
      <p:sp>
        <p:nvSpPr>
          <p:cNvPr id="5" name="Text Placeholder 4"/>
          <p:cNvSpPr>
            <a:spLocks noGrp="1"/>
          </p:cNvSpPr>
          <p:nvPr>
            <p:ph type="body" idx="3"/>
          </p:nvPr>
        </p:nvSpPr>
        <p:spPr/>
        <p:txBody>
          <a:bodyPr/>
          <a:lstStyle/>
          <a:p>
            <a:r>
              <a:t>中国画写意性与当代审美需求的契合</a:t>
            </a:r>
          </a:p>
        </p:txBody>
      </p:sp>
      <p:sp>
        <p:nvSpPr>
          <p:cNvPr id="6" name="Content Placeholder 5"/>
          <p:cNvSpPr>
            <a:spLocks noGrp="1"/>
          </p:cNvSpPr>
          <p:nvPr>
            <p:ph sz="half" idx="4"/>
          </p:nvPr>
        </p:nvSpPr>
        <p:spPr/>
        <p:txBody>
          <a:bodyPr/>
          <a:lstStyle/>
          <a:p>
            <a:r>
              <a:t>1. 中国画写意性与当代审美需求的契合点在于，中国画写意性强调主观情感和意境的表达，这种表达方式更能满足当代人对艺术自由、情感释放和个性表达的需求；</a:t>
            </a:r>
          </a:p>
          <a:p>
            <a:r>
              <a:t>2. 中国画写意性与当代审美需求的共鸣体现在，中国画写意性可以帮助人们在纷繁芜杂的世界中找到精神的寄托和心灵的慰藉，当代人可以从中国画写意性中获得艺术的熏陶和审美的享受；</a:t>
            </a:r>
          </a:p>
          <a:p>
            <a:r>
              <a:t>3. 中国画写意性与当代审美需求的创新表现形式主要体现在，当代画家在创作中加入了更多的个人情感和主观体验，使中国画写意性更加具有时代感和现代气息。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https://d.book118.com/817104024133006040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中国画传承与审美需求契合性探索</vt:lpstr>
      <vt:lpstr> 中国画传承与审美需求契合性探索</vt:lpstr>
      <vt:lpstr> 中国画传承与审美需求契合性探索</vt:lpstr>
      <vt:lpstr> 中国画审美需求与当代艺术创作融合</vt:lpstr>
      <vt:lpstr> 中国画审美需求与当代艺术创作融合</vt:lpstr>
      <vt:lpstr> 中国画审美需求与当代艺术创作融合</vt:lpstr>
      <vt:lpstr> 中国画审美需求与当代艺术创作融合</vt:lpstr>
      <vt:lpstr> 中国画传统审美内核与当代美学交融</vt:lpstr>
      <vt:lpstr> 中国画传统审美内核与当代美学交融</vt:lpstr>
      <vt:lpstr> 中国画传统审美内核与当代美学交融</vt:lpstr>
      <vt:lpstr> 中国画传统审美内核与当代美学交融</vt:lpstr>
      <vt:lpstr> 中国画意境与当代精神共鸣探索</vt:lpstr>
      <vt:lpstr> 中国画意境与当代精神共鸣探索</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2024-09-13T05:05:25.576</cp:lastPrinted>
  <dcterms:created xsi:type="dcterms:W3CDTF">2024-09-12T21:05:25Z</dcterms:created>
  <dcterms:modified xsi:type="dcterms:W3CDTF">2024-09-12T21:05:27Z</dcterms:modified>
</cp:coreProperties>
</file>