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D3750E-27AA-46AA-9599-4C8326A309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A6990-E4A0-4213-9B32-EE5427F533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D71D5A-23CA-4393-80FE-17F5F2FF32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E981EA-4FBF-4E84-92C9-140B6F0896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7FBF30-7B8C-414F-9441-E1CA683020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1B9D7B3-ECF7-4DBD-AF26-B92717A411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AE1E5CC-E5FB-43D8-9DA4-F710705EAB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C17D89-E467-48EC-86B9-37C72C000B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EFD130-6FEB-4136-999E-17529B696A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001CE1-F798-42CB-84FE-0BDE8121FD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4F4F59-D91F-4CC1-A726-A30D7AE4D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710615110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智能建筑材料与技术</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智能建筑材料的定义与分类
 智能建筑材料的特性与应用
 智能建筑材料的发展趋势
 智能建筑材料的制造与加工
 智能建筑材料的测试与评价
 智能建筑材料的环境影响
 智能建筑材料的案例分析
 智能建筑材料的未来展望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智能建筑材料的定义与分类</a:t>
            </a:r>
          </a:p>
        </p:txBody>
      </p:sp>
      <p:sp>
        <p:nvSpPr>
          <p:cNvPr id="3" name="Subtitle 2"/>
          <p:cNvSpPr>
            <a:spLocks noGrp="1"/>
          </p:cNvSpPr>
          <p:nvPr>
            <p:ph type="subTitle" idx="1"/>
          </p:nvPr>
        </p:nvSpPr>
        <p:spPr/>
        <p:txBody>
          <a:bodyPr/>
          <a:lstStyle/>
          <a:p>
            <a:r>
              <a:t>智能建筑材料与技术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智能建筑材料的定义与分类</a:t>
            </a:r>
          </a:p>
        </p:txBody>
      </p:sp>
      <p:sp>
        <p:nvSpPr>
          <p:cNvPr id="3" name="Content Placeholder 2"/>
          <p:cNvSpPr>
            <a:spLocks noGrp="1"/>
          </p:cNvSpPr>
          <p:nvPr>
            <p:ph sz="half" idx="2"/>
          </p:nvPr>
        </p:nvSpPr>
        <p:spPr/>
        <p:txBody>
          <a:bodyPr/>
          <a:lstStyle/>
          <a:p>
            <a:r>
              <a:t>1.智能建筑材料是指具有感知、响应、控制和自适应能力的建筑材料，能够根据环境变化、使用需求等进行自动调节和优化。</a:t>
            </a:r>
          </a:p>
          <a:p>
            <a:r>
              <a:t>2.智能建筑材料通过将传统材料与先进的传感器、执行器、控制系统等技术相结合，实现了建筑材料的智能化和可持续性。</a:t>
            </a:r>
          </a:p>
          <a:p>
            <a:r>
              <a:t>3.智能建筑材料有助于提高建筑的能效、舒适性、安全性和可靠性，是未来建筑发展的重要趋势。</a:t>
            </a:r>
          </a:p>
          <a:p/>
        </p:txBody>
      </p:sp>
      <p:sp>
        <p:nvSpPr>
          <p:cNvPr id="4" name="Text Placeholder 3"/>
          <p:cNvSpPr>
            <a:spLocks noGrp="1"/>
          </p:cNvSpPr>
          <p:nvPr>
            <p:ph type="body" idx="3"/>
          </p:nvPr>
        </p:nvSpPr>
        <p:spPr/>
        <p:txBody>
          <a:bodyPr/>
          <a:lstStyle/>
          <a:p>
            <a:r>
              <a:t>智能建筑材料的分类</a:t>
            </a:r>
          </a:p>
        </p:txBody>
      </p:sp>
      <p:sp>
        <p:nvSpPr>
          <p:cNvPr id="5" name="Content Placeholder 4"/>
          <p:cNvSpPr>
            <a:spLocks noGrp="1"/>
          </p:cNvSpPr>
          <p:nvPr>
            <p:ph sz="half" idx="4"/>
          </p:nvPr>
        </p:nvSpPr>
        <p:spPr/>
        <p:txBody>
          <a:bodyPr/>
          <a:lstStyle/>
          <a:p>
            <a:r>
              <a:t>1.根据功能和应用，智能建筑材料可分为感知与控制型、节能与环保型、安全与防护型等几种类型。</a:t>
            </a:r>
          </a:p>
          <a:p>
            <a:r>
              <a:t>2.感知与控制型智能建筑材料具有感知能力和控制能力，能够监测建筑状态并调整材料性能以满足使用需求。</a:t>
            </a:r>
          </a:p>
          <a:p>
            <a:r>
              <a:t>3.节能与环保型智能建筑材料具有高效的节能性能和环保特性，有助于降低建筑能耗和提高室内环境质量。</a:t>
            </a:r>
          </a:p>
          <a:p>
            <a:r>
              <a:t>4.安全与防护型智能建筑材料则具有防火、防盗、防震等安全防护功能，提高建筑的安全性。</a:t>
            </a:r>
          </a:p>
          <a:p>
            <a:r>
              <a:t>以上内容仅供参考，如需更多信息，建议查阅智能建筑材料领域的专业文献或咨询相关领域的专家。</a:t>
            </a:r>
          </a:p>
        </p:txBody>
      </p:sp>
      <p:sp>
        <p:nvSpPr>
          <p:cNvPr id="6" name="Text Placeholder 5"/>
          <p:cNvSpPr>
            <a:spLocks noGrp="1"/>
          </p:cNvSpPr>
          <p:nvPr>
            <p:ph type="body" idx="1"/>
          </p:nvPr>
        </p:nvSpPr>
        <p:spPr/>
        <p:txBody>
          <a:bodyPr/>
          <a:lstStyle/>
          <a:p>
            <a:r>
              <a:t>智能建筑材料的定义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智能建筑材料的特性与应用</a:t>
            </a:r>
          </a:p>
        </p:txBody>
      </p:sp>
      <p:sp>
        <p:nvSpPr>
          <p:cNvPr id="3" name="Subtitle 2"/>
          <p:cNvSpPr>
            <a:spLocks noGrp="1"/>
          </p:cNvSpPr>
          <p:nvPr>
            <p:ph type="subTitle" idx="1"/>
          </p:nvPr>
        </p:nvSpPr>
        <p:spPr/>
        <p:txBody>
          <a:bodyPr/>
          <a:lstStyle/>
          <a:p>
            <a:r>
              <a:t>智能建筑材料与技术</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智能建筑材料的特性与应用</a:t>
            </a:r>
          </a:p>
        </p:txBody>
      </p:sp>
      <p:sp>
        <p:nvSpPr>
          <p:cNvPr id="3" name="Text Placeholder 2"/>
          <p:cNvSpPr>
            <a:spLocks noGrp="1"/>
          </p:cNvSpPr>
          <p:nvPr>
            <p:ph type="body" idx="1"/>
          </p:nvPr>
        </p:nvSpPr>
        <p:spPr/>
        <p:txBody>
          <a:bodyPr/>
          <a:lstStyle/>
          <a:p>
            <a:r>
              <a:t>智能建筑材料的特性</a:t>
            </a:r>
          </a:p>
        </p:txBody>
      </p:sp>
      <p:sp>
        <p:nvSpPr>
          <p:cNvPr id="4" name="Content Placeholder 3"/>
          <p:cNvSpPr>
            <a:spLocks noGrp="1"/>
          </p:cNvSpPr>
          <p:nvPr>
            <p:ph sz="half" idx="2"/>
          </p:nvPr>
        </p:nvSpPr>
        <p:spPr/>
        <p:txBody>
          <a:bodyPr/>
          <a:lstStyle/>
          <a:p>
            <a:r>
              <a:t>1.自适应性：智能建筑材料能够根据环境变化和需求调整其性能，例如改变硬度、保温性、透气性等。</a:t>
            </a:r>
          </a:p>
          <a:p>
            <a:r>
              <a:t>2.可持续性：智能建筑材料通常采用可再生或可回收资源制成，降低对环境的影响。</a:t>
            </a:r>
          </a:p>
          <a:p>
            <a:r>
              <a:t>3.节能性：这些材料能够有效利用能源，提高建筑的能效，减少能源消耗。</a:t>
            </a:r>
          </a:p>
          <a:p>
            <a:r>
              <a:t>智能建筑材料通过其独特的特性，为建筑行业带来了革命性的变化。其自适应性使得建筑能够更好地适应各种环境和需求，提高建筑的舒适度和使用寿命。同时，可持续性和节能性也符合当前环保和可持续发展的趋势，降低了建筑对环境的影响。</a:t>
            </a:r>
          </a:p>
          <a:p/>
        </p:txBody>
      </p:sp>
      <p:sp>
        <p:nvSpPr>
          <p:cNvPr id="5" name="Text Placeholder 4"/>
          <p:cNvSpPr>
            <a:spLocks noGrp="1"/>
          </p:cNvSpPr>
          <p:nvPr>
            <p:ph type="body" idx="3"/>
          </p:nvPr>
        </p:nvSpPr>
        <p:spPr/>
        <p:txBody>
          <a:bodyPr/>
          <a:lstStyle/>
          <a:p>
            <a:r>
              <a:t>智能建筑材料的应用</a:t>
            </a:r>
          </a:p>
        </p:txBody>
      </p:sp>
      <p:sp>
        <p:nvSpPr>
          <p:cNvPr id="6" name="Content Placeholder 5"/>
          <p:cNvSpPr>
            <a:spLocks noGrp="1"/>
          </p:cNvSpPr>
          <p:nvPr>
            <p:ph sz="half" idx="4"/>
          </p:nvPr>
        </p:nvSpPr>
        <p:spPr/>
        <p:txBody>
          <a:bodyPr/>
          <a:lstStyle/>
          <a:p>
            <a:r>
              <a:t>1.结构健康监测：智能建筑材料可用于实时监测建筑的结构健康状况，提前预警潜在的安全问题。</a:t>
            </a:r>
          </a:p>
          <a:p>
            <a:r>
              <a:t>2.环境调控：这些材料能够根据环境变化自动调整其性能，提高建筑的舒适度和能效。</a:t>
            </a:r>
          </a:p>
          <a:p>
            <a:r>
              <a:t>3.能源收集与利用：智能建筑材料能够收集并利用太阳能、风能等可再生能源，为建筑提供能源。</a:t>
            </a:r>
          </a:p>
          <a:p>
            <a:r>
              <a:t>智能建筑材料在建筑领域的应用前景广泛，不仅可以提高建筑的舒适度和安全性，还可以降低能耗，提高建筑的可持续性。未来，随着技术的不断发展，智能建筑材料的应用将更加广泛，为建筑行业带来更多的创新和变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智能建筑材料的发展趋势</a:t>
            </a:r>
          </a:p>
        </p:txBody>
      </p:sp>
      <p:sp>
        <p:nvSpPr>
          <p:cNvPr id="3" name="Subtitle 2"/>
          <p:cNvSpPr>
            <a:spLocks noGrp="1"/>
          </p:cNvSpPr>
          <p:nvPr>
            <p:ph type="subTitle" idx="1"/>
          </p:nvPr>
        </p:nvSpPr>
        <p:spPr/>
        <p:txBody>
          <a:bodyPr/>
          <a:lstStyle/>
          <a:p>
            <a:r>
              <a:t>智能建筑材料与技术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智能建筑材料的发展趋势</a:t>
            </a:r>
          </a:p>
        </p:txBody>
      </p:sp>
      <p:sp>
        <p:nvSpPr>
          <p:cNvPr id="3" name="Content Placeholder 2"/>
          <p:cNvSpPr>
            <a:spLocks noGrp="1"/>
          </p:cNvSpPr>
          <p:nvPr>
            <p:ph sz="half" idx="2"/>
          </p:nvPr>
        </p:nvSpPr>
        <p:spPr/>
        <p:txBody>
          <a:bodyPr/>
          <a:lstStyle/>
          <a:p>
            <a:r>
              <a:t>1.智能建筑材料正逐步向多功能化发展，一种材料同时具有多种功能，如保温、防水、自修复等。</a:t>
            </a:r>
          </a:p>
          <a:p>
            <a:r>
              <a:t>2.多功能化智能建筑材料能够提高建筑物的整体性能和舒适度，同时减少维护成本。</a:t>
            </a:r>
          </a:p>
          <a:p>
            <a:r>
              <a:t>3.随着科技的进步，智能建筑材料的多功能性将进一步加强，实现更多功能的集成和优化。</a:t>
            </a:r>
          </a:p>
          <a:p/>
        </p:txBody>
      </p:sp>
      <p:sp>
        <p:nvSpPr>
          <p:cNvPr id="4" name="Text Placeholder 3"/>
          <p:cNvSpPr>
            <a:spLocks noGrp="1"/>
          </p:cNvSpPr>
          <p:nvPr>
            <p:ph type="body" idx="3"/>
          </p:nvPr>
        </p:nvSpPr>
        <p:spPr/>
        <p:txBody>
          <a:bodyPr/>
          <a:lstStyle/>
          <a:p>
            <a:r>
              <a:t>环保可持续性</a:t>
            </a:r>
          </a:p>
        </p:txBody>
      </p:sp>
      <p:sp>
        <p:nvSpPr>
          <p:cNvPr id="5" name="Content Placeholder 4"/>
          <p:cNvSpPr>
            <a:spLocks noGrp="1"/>
          </p:cNvSpPr>
          <p:nvPr>
            <p:ph sz="half" idx="4"/>
          </p:nvPr>
        </p:nvSpPr>
        <p:spPr/>
        <p:txBody>
          <a:bodyPr/>
          <a:lstStyle/>
          <a:p>
            <a:r>
              <a:t>1.随着环保意识的提高，智能建筑材料正逐渐向环保可持续性方向发展。</a:t>
            </a:r>
          </a:p>
          <a:p>
            <a:r>
              <a:t>2.智能建筑材料应具有低能耗、低排放、可再生等特点，减少对环境的负担。</a:t>
            </a:r>
          </a:p>
          <a:p>
            <a:r>
              <a:t>3.环保可持续性智能建筑材料能够提高建筑物的环保性能和生态效益。</a:t>
            </a:r>
          </a:p>
          <a:p/>
        </p:txBody>
      </p:sp>
      <p:sp>
        <p:nvSpPr>
          <p:cNvPr id="6" name="Text Placeholder 5"/>
          <p:cNvSpPr>
            <a:spLocks noGrp="1"/>
          </p:cNvSpPr>
          <p:nvPr>
            <p:ph type="body" idx="1"/>
          </p:nvPr>
        </p:nvSpPr>
        <p:spPr/>
        <p:txBody>
          <a:bodyPr/>
          <a:lstStyle/>
          <a:p>
            <a:r>
              <a:t>多功能化</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智能建筑材料的发展趋势</a:t>
            </a:r>
          </a:p>
        </p:txBody>
      </p:sp>
      <p:sp>
        <p:nvSpPr>
          <p:cNvPr id="3" name="Text Placeholder 2"/>
          <p:cNvSpPr>
            <a:spLocks noGrp="1"/>
          </p:cNvSpPr>
          <p:nvPr>
            <p:ph type="body" idx="1"/>
          </p:nvPr>
        </p:nvSpPr>
        <p:spPr/>
        <p:txBody>
          <a:bodyPr/>
          <a:lstStyle/>
          <a:p>
            <a:r>
              <a:t>自适应性</a:t>
            </a:r>
          </a:p>
        </p:txBody>
      </p:sp>
      <p:sp>
        <p:nvSpPr>
          <p:cNvPr id="4" name="Content Placeholder 3"/>
          <p:cNvSpPr>
            <a:spLocks noGrp="1"/>
          </p:cNvSpPr>
          <p:nvPr>
            <p:ph sz="half" idx="2"/>
          </p:nvPr>
        </p:nvSpPr>
        <p:spPr/>
        <p:txBody>
          <a:bodyPr/>
          <a:lstStyle/>
          <a:p>
            <a:r>
              <a:t>1.智能建筑材料应具有自适应性，能够根据环境变化自动调节自身的性能。</a:t>
            </a:r>
          </a:p>
          <a:p>
            <a:r>
              <a:t>2.自适应性智能建筑材料能够提高建筑物的适应性和稳定性，提高建筑物的使用寿命。</a:t>
            </a:r>
          </a:p>
          <a:p>
            <a:r>
              <a:t>3.未来，自适应性智能建筑材料将成为智能建筑领域的重要发展方向。</a:t>
            </a:r>
          </a:p>
          <a:p/>
        </p:txBody>
      </p:sp>
      <p:sp>
        <p:nvSpPr>
          <p:cNvPr id="5" name="Text Placeholder 4"/>
          <p:cNvSpPr>
            <a:spLocks noGrp="1"/>
          </p:cNvSpPr>
          <p:nvPr>
            <p:ph type="body" idx="3"/>
          </p:nvPr>
        </p:nvSpPr>
        <p:spPr/>
        <p:txBody>
          <a:bodyPr/>
          <a:lstStyle/>
          <a:p>
            <a:r>
              <a:t>智能化</a:t>
            </a:r>
          </a:p>
        </p:txBody>
      </p:sp>
      <p:sp>
        <p:nvSpPr>
          <p:cNvPr id="6" name="Content Placeholder 5"/>
          <p:cNvSpPr>
            <a:spLocks noGrp="1"/>
          </p:cNvSpPr>
          <p:nvPr>
            <p:ph sz="half" idx="4"/>
          </p:nvPr>
        </p:nvSpPr>
        <p:spPr/>
        <p:txBody>
          <a:bodyPr/>
          <a:lstStyle/>
          <a:p>
            <a:r>
              <a:t>1.智能建筑材料应向更高程度的智能化发展，具有更强的感知、判断和响应能力。</a:t>
            </a:r>
          </a:p>
          <a:p>
            <a:r>
              <a:t>2.智能化智能建筑材料能够与建筑物管理系统和其他智能设备进行联动，提高建筑物的整体智能化水平。</a:t>
            </a:r>
          </a:p>
          <a:p>
            <a:r>
              <a:t>3.智能化智能建筑材料的发展需要借助先进的传感技术和人工智能技术。</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智能建筑材料的发展趋势</a:t>
            </a:r>
          </a:p>
        </p:txBody>
      </p:sp>
      <p:sp>
        <p:nvSpPr>
          <p:cNvPr id="3" name="Content Placeholder 2"/>
          <p:cNvSpPr>
            <a:spLocks noGrp="1"/>
          </p:cNvSpPr>
          <p:nvPr>
            <p:ph sz="half" idx="2"/>
          </p:nvPr>
        </p:nvSpPr>
        <p:spPr/>
        <p:txBody>
          <a:bodyPr/>
          <a:lstStyle/>
          <a:p>
            <a:r>
              <a:t>1.随着生物技术的不断发展，智能建筑材料应考虑与生物组织的相容性。</a:t>
            </a:r>
          </a:p>
          <a:p>
            <a:r>
              <a:t>2.生物相容性智能建筑材料能够用于制造具有生物活性的建筑物，如生物传感器和生物反应器。</a:t>
            </a:r>
          </a:p>
          <a:p>
            <a:r>
              <a:t>3.生物相容性智能建筑材料的发展需要借助生物技术和生物医学工程的技术成果。</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生物相容性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智能建筑材料的制造与加工</a:t>
            </a:r>
          </a:p>
        </p:txBody>
      </p:sp>
      <p:sp>
        <p:nvSpPr>
          <p:cNvPr id="3" name="Subtitle 2"/>
          <p:cNvSpPr>
            <a:spLocks noGrp="1"/>
          </p:cNvSpPr>
          <p:nvPr>
            <p:ph type="subTitle" idx="1"/>
          </p:nvPr>
        </p:nvSpPr>
        <p:spPr/>
        <p:txBody>
          <a:bodyPr/>
          <a:lstStyle/>
          <a:p>
            <a:r>
              <a:t>智能建筑材料与技术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智能建筑材料的制造与加工</a:t>
            </a:r>
          </a:p>
        </p:txBody>
      </p:sp>
      <p:sp>
        <p:nvSpPr>
          <p:cNvPr id="3" name="Text Placeholder 2"/>
          <p:cNvSpPr>
            <a:spLocks noGrp="1"/>
          </p:cNvSpPr>
          <p:nvPr>
            <p:ph type="body" idx="1"/>
          </p:nvPr>
        </p:nvSpPr>
        <p:spPr/>
        <p:txBody>
          <a:bodyPr/>
          <a:lstStyle/>
          <a:p>
            <a:r>
              <a:t>智能建筑材料的基础特性</a:t>
            </a:r>
          </a:p>
        </p:txBody>
      </p:sp>
      <p:sp>
        <p:nvSpPr>
          <p:cNvPr id="4" name="Content Placeholder 3"/>
          <p:cNvSpPr>
            <a:spLocks noGrp="1"/>
          </p:cNvSpPr>
          <p:nvPr>
            <p:ph sz="half" idx="2"/>
          </p:nvPr>
        </p:nvSpPr>
        <p:spPr/>
        <p:txBody>
          <a:bodyPr/>
          <a:lstStyle/>
          <a:p>
            <a:r>
              <a:t>1.智能建筑材料具有感知、响应和自适应的特性。</a:t>
            </a:r>
          </a:p>
          <a:p>
            <a:r>
              <a:t>2.这些材料能够根据环境条件的变化改变其物理和化学性质。</a:t>
            </a:r>
          </a:p>
          <a:p>
            <a:r>
              <a:t>3.智能建筑材料的制造和加工需要利用其独特的性能和功能。</a:t>
            </a:r>
          </a:p>
          <a:p/>
        </p:txBody>
      </p:sp>
      <p:sp>
        <p:nvSpPr>
          <p:cNvPr id="5" name="Text Placeholder 4"/>
          <p:cNvSpPr>
            <a:spLocks noGrp="1"/>
          </p:cNvSpPr>
          <p:nvPr>
            <p:ph type="body" idx="3"/>
          </p:nvPr>
        </p:nvSpPr>
        <p:spPr/>
        <p:txBody>
          <a:bodyPr/>
          <a:lstStyle/>
          <a:p>
            <a:r>
              <a:t>智能建筑材料的设计和制造</a:t>
            </a:r>
          </a:p>
        </p:txBody>
      </p:sp>
      <p:sp>
        <p:nvSpPr>
          <p:cNvPr id="6" name="Content Placeholder 5"/>
          <p:cNvSpPr>
            <a:spLocks noGrp="1"/>
          </p:cNvSpPr>
          <p:nvPr>
            <p:ph sz="half" idx="4"/>
          </p:nvPr>
        </p:nvSpPr>
        <p:spPr/>
        <p:txBody>
          <a:bodyPr/>
          <a:lstStyle/>
          <a:p>
            <a:r>
              <a:t>1.需要掌握智能材料的组成、结构和性能之间的关系。</a:t>
            </a:r>
          </a:p>
          <a:p>
            <a:r>
              <a:t>2.通过精确控制制造过程，可以优化智能材料的性能和功能。</a:t>
            </a:r>
          </a:p>
          <a:p>
            <a:r>
              <a:t>3.创新的设计理念和制造方法可以提高智能建筑材料的质量和可靠性。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智能建筑材料的制造与加工</a:t>
            </a:r>
          </a:p>
        </p:txBody>
      </p:sp>
      <p:sp>
        <p:nvSpPr>
          <p:cNvPr id="3" name="Text Placeholder 2"/>
          <p:cNvSpPr>
            <a:spLocks noGrp="1"/>
          </p:cNvSpPr>
          <p:nvPr>
            <p:ph type="body" idx="1"/>
          </p:nvPr>
        </p:nvSpPr>
        <p:spPr/>
        <p:txBody>
          <a:bodyPr/>
          <a:lstStyle/>
          <a:p>
            <a:r>
              <a:t>智能建筑材料的加工技术</a:t>
            </a:r>
          </a:p>
        </p:txBody>
      </p:sp>
      <p:sp>
        <p:nvSpPr>
          <p:cNvPr id="4" name="Content Placeholder 3"/>
          <p:cNvSpPr>
            <a:spLocks noGrp="1"/>
          </p:cNvSpPr>
          <p:nvPr>
            <p:ph sz="half" idx="2"/>
          </p:nvPr>
        </p:nvSpPr>
        <p:spPr/>
        <p:txBody>
          <a:bodyPr/>
          <a:lstStyle/>
          <a:p>
            <a:r>
              <a:t>1.智能建筑材料的加工需要采用特殊的工艺和技术。</a:t>
            </a:r>
          </a:p>
          <a:p>
            <a:r>
              <a:t>2.通过加工技术，可以将智能材料制成各种形状和尺寸的产品。</a:t>
            </a:r>
          </a:p>
          <a:p>
            <a:r>
              <a:t>3.加工过程中需要注意保持智能材料的性能和功能。</a:t>
            </a:r>
          </a:p>
          <a:p/>
        </p:txBody>
      </p:sp>
      <p:sp>
        <p:nvSpPr>
          <p:cNvPr id="5" name="Text Placeholder 4"/>
          <p:cNvSpPr>
            <a:spLocks noGrp="1"/>
          </p:cNvSpPr>
          <p:nvPr>
            <p:ph type="body" idx="3"/>
          </p:nvPr>
        </p:nvSpPr>
        <p:spPr/>
        <p:txBody>
          <a:bodyPr/>
          <a:lstStyle/>
          <a:p>
            <a:r>
              <a:t>智能建筑材料的质量控制</a:t>
            </a:r>
          </a:p>
        </p:txBody>
      </p:sp>
      <p:sp>
        <p:nvSpPr>
          <p:cNvPr id="6" name="Content Placeholder 5"/>
          <p:cNvSpPr>
            <a:spLocks noGrp="1"/>
          </p:cNvSpPr>
          <p:nvPr>
            <p:ph sz="half" idx="4"/>
          </p:nvPr>
        </p:nvSpPr>
        <p:spPr/>
        <p:txBody>
          <a:bodyPr/>
          <a:lstStyle/>
          <a:p>
            <a:r>
              <a:t>1.需要建立完善的质量控制体系，确保智能材料的质量稳定可靠。</a:t>
            </a:r>
          </a:p>
          <a:p>
            <a:r>
              <a:t>2.通过严格的质量检测，保证智能建筑材料符合相关标准和规范。</a:t>
            </a:r>
          </a:p>
          <a:p>
            <a:r>
              <a:t>3.在制造和加工过程中，需要对关键环节进行质量监控和调整。</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智能建筑材料的制造与加工</a:t>
            </a:r>
          </a:p>
        </p:txBody>
      </p:sp>
      <p:sp>
        <p:nvSpPr>
          <p:cNvPr id="3" name="Text Placeholder 2"/>
          <p:cNvSpPr>
            <a:spLocks noGrp="1"/>
          </p:cNvSpPr>
          <p:nvPr>
            <p:ph type="body" idx="1"/>
          </p:nvPr>
        </p:nvSpPr>
        <p:spPr/>
        <p:txBody>
          <a:bodyPr/>
          <a:lstStyle/>
          <a:p>
            <a:r>
              <a:t>智能建筑材料的环保与可持续性</a:t>
            </a:r>
          </a:p>
        </p:txBody>
      </p:sp>
      <p:sp>
        <p:nvSpPr>
          <p:cNvPr id="4" name="Content Placeholder 3"/>
          <p:cNvSpPr>
            <a:spLocks noGrp="1"/>
          </p:cNvSpPr>
          <p:nvPr>
            <p:ph sz="half" idx="2"/>
          </p:nvPr>
        </p:nvSpPr>
        <p:spPr/>
        <p:txBody>
          <a:bodyPr/>
          <a:lstStyle/>
          <a:p>
            <a:r>
              <a:t>1.智能建筑材料的制造和加工应符合环保要求，减少对环境的影响。</a:t>
            </a:r>
          </a:p>
          <a:p>
            <a:r>
              <a:t>2.通过采用可再生资源和能源，提高智能建筑材料的可持续性。</a:t>
            </a:r>
          </a:p>
          <a:p>
            <a:r>
              <a:t>3.智能建筑材料的使用可以提高建筑物的能效和使用寿命，有助于减少资源浪费。</a:t>
            </a:r>
          </a:p>
          <a:p/>
        </p:txBody>
      </p:sp>
      <p:sp>
        <p:nvSpPr>
          <p:cNvPr id="5" name="Text Placeholder 4"/>
          <p:cNvSpPr>
            <a:spLocks noGrp="1"/>
          </p:cNvSpPr>
          <p:nvPr>
            <p:ph type="body" idx="3"/>
          </p:nvPr>
        </p:nvSpPr>
        <p:spPr/>
        <p:txBody>
          <a:bodyPr/>
          <a:lstStyle/>
          <a:p>
            <a:r>
              <a:t>智能建筑材料的未来发展趋势</a:t>
            </a:r>
          </a:p>
        </p:txBody>
      </p:sp>
      <p:sp>
        <p:nvSpPr>
          <p:cNvPr id="6" name="Content Placeholder 5"/>
          <p:cNvSpPr>
            <a:spLocks noGrp="1"/>
          </p:cNvSpPr>
          <p:nvPr>
            <p:ph sz="half" idx="4"/>
          </p:nvPr>
        </p:nvSpPr>
        <p:spPr/>
        <p:txBody>
          <a:bodyPr/>
          <a:lstStyle/>
          <a:p>
            <a:r>
              <a:t>1.随着科技的进步，智能建筑材料将会越来越普及，应用领域也将不断扩大。</a:t>
            </a:r>
          </a:p>
          <a:p>
            <a:r>
              <a:t>2.未来智能建筑材料将会更加注重多功能性、环保性和可持续性。</a:t>
            </a:r>
          </a:p>
          <a:p>
            <a:r>
              <a:t>3.智能建筑材料的制造和加工技术也将不断革新，提高生产效率和降低成本。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智能建筑材料的测试与评价</a:t>
            </a:r>
          </a:p>
        </p:txBody>
      </p:sp>
      <p:sp>
        <p:nvSpPr>
          <p:cNvPr id="3" name="Subtitle 2"/>
          <p:cNvSpPr>
            <a:spLocks noGrp="1"/>
          </p:cNvSpPr>
          <p:nvPr>
            <p:ph type="subTitle" idx="1"/>
          </p:nvPr>
        </p:nvSpPr>
        <p:spPr/>
        <p:txBody>
          <a:bodyPr/>
          <a:lstStyle/>
          <a:p>
            <a:r>
              <a:t>智能建筑材料与技术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https://d.book118.com/817106151101006024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智能建筑材料的定义与分类</vt:lpstr>
      <vt:lpstr> 智能建筑材料的定义与分类</vt:lpstr>
      <vt:lpstr> 智能建筑材料的特性与应用</vt:lpstr>
      <vt:lpstr> 智能建筑材料的特性与应用</vt:lpstr>
      <vt:lpstr> 智能建筑材料的发展趋势</vt:lpstr>
      <vt:lpstr> 智能建筑材料的发展趋势</vt:lpstr>
      <vt:lpstr> 智能建筑材料的发展趋势</vt:lpstr>
      <vt:lpstr> 智能建筑材料的发展趋势</vt:lpstr>
      <vt:lpstr> 智能建筑材料的制造与加工</vt:lpstr>
      <vt:lpstr> 智能建筑材料的制造与加工</vt:lpstr>
      <vt:lpstr> 智能建筑材料的制造与加工</vt:lpstr>
      <vt:lpstr> 智能建筑材料的制造与加工</vt:lpstr>
      <vt:lpstr> 智能建筑材料的测试与评价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2024-08-28T15:21:26.028</cp:lastPrinted>
  <dcterms:created xsi:type="dcterms:W3CDTF">2024-08-28T07:21:26Z</dcterms:created>
  <dcterms:modified xsi:type="dcterms:W3CDTF">2024-08-28T07:21:28Z</dcterms:modified>
</cp:coreProperties>
</file>