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851EF-AFFF-4B21-91F4-80E606C74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A04E4-03BA-4D2A-A719-8BC69A182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123E8-34F4-47AB-B67F-56A83F5D3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64AA6-CCA0-4227-8BFD-4304E09D5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B91918-D7E9-4D02-B977-3175110F9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D7156E-4E8C-4923-A8CA-EF5C5F0A5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B3C086-4F16-4EFA-8249-2C44B74FF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18A74-2CFF-404A-AD74-BEFEB4F29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36702-FC32-430C-B330-D99C3926D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703B4-E8AE-40B6-98C5-DBB506635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0D87A-7EC4-4393-9092-5789206CC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4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0615514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秋冬季传染病预防知识班会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秋冬季传染病概述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预防秋冬季传染病的方法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常见秋冬季传染病预防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学校预防秋冬季传染病措施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个人预防秋冬季传染病建议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秋冬季传染病概述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由流感病毒引起，症状包括发热、咳嗽、喉咙痛、肌肉疼痛等。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由风疹病毒引起，症状包括发热、头痛、喉咙痛、红疹等。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由麻疹病毒引起，症状包括发热、咳嗽、流鼻涕、红疹等。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由水痘病毒引起，症状包括发热、头痛、喉咙痛、全身性红疹等。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秋冬季常见传染病类型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021" b="220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如流感、麻疹等病毒可通过飞沫传播。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如水痘病毒可通过接触患者皮疹或呼吸道分泌物传播。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食物或水传播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某些肠道传染病可通过食物或水传播。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秋冬季传染病传播途径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发热、咳嗽、喉咙痛、头痛等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这些症状会影响患者的日常生活和工作，严重时可能导致并发症，如肺炎等。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红疹、水疱等皮肤症状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这些症状会影响患者的外观和心理状态，严重时可能导致皮肤感染和溃烂。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肠道不适、腹泻等消化道症状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这些症状会影响患者的营养吸收和身体健康，严重时可能导致脱水等并发症。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秋冬季传染病的症状与危害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预防秋冬季传染病的方法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用肥皂和流动水洗手至少20秒，或使用含有至少60%酒精的手部消毒液。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咳嗽和打喷嚏时用纸巾或弯曲手肘遮住口鼻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然后立即将纸巾扔进封闭的垃圾桶，之后立即洗手。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不共用餐具和饮料杯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各自使用自己的餐具和饮料杯，避免交叉感染。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6477" b="3647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定期清洁和消毒常接触的物体表面：如门把手、桌面、手机等。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保持室内通风：经常开窗通风，保持室内空气流通。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避免前往人群密集场所：如商场、电影院等，减少交叉感染的风险。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保持环境卫生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多吃新鲜蔬菜、水果和全谷类食物，少吃油腻、辛辣食物。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每天保证7-8小时的睡眠时间，有助于增强免疫力。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每周进行至少150分钟的中等强度运动或75分钟的高强度运动。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根据当地传染病流行情况接种相应疫苗：如流感疫苗、肺炎球菌疫苗等。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遵循疫苗接种计划：按照医生或卫生部门的建议接种疫苗。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了解疫苗接种禁忌症：如有疫苗接种禁忌症，应咨询医生后再做决定。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常见秋冬季传染病预防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https://d.book118.com/817106155142006054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2024-09-29T04:26:57.559</cp:lastPrinted>
  <dcterms:created xsi:type="dcterms:W3CDTF">2024-09-28T20:26:57Z</dcterms:created>
  <dcterms:modified xsi:type="dcterms:W3CDTF">2024-09-28T20:26:59Z</dcterms:modified>
</cp:coreProperties>
</file>