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D2663-DA33-4F91-80F9-3281F7313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DA00D-5DFB-4824-9144-17AE4350D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2A2D4-AE6B-4297-A231-6829BD5F7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47D4B-7451-4EBD-A393-9C614141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44C8F-466B-450D-8245-1B1E9F7B4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75ACBA-4140-408A-8D8F-169E4BECB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F9295-127D-4303-9347-1FCF2E925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CF079-3924-4769-984E-A4091C7F2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C496A-CC3F-4015-B619-58CB64B5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0E1C0-D401-4F0D-AEAD-824215D31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D0FD7-4362-4BAE-B60B-3C594EC81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06165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体育运动行业2024年员工管理趋势展望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培训与发展新方向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绩效管理及激励机制改革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员工关怀与企业文化塑造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数字化转型在员工管理中应用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随着全球健康意识的提高和体育产业的快速发展，体育运动行业规模不断扩大，增长率持续保持高位。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体育运动行业逐渐呈现出多元化发展趋势，包括健身、户外运动、电子竞技等多个细分领域。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科技在体育运动行业的应用日益广泛，如智能健身设备、运动数据分析等，为行业发展带来新的动力。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体育运动行业发展现状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在竞争激烈的体育运动行业中，优秀的员工是企业核心竞争力的重要组成部分，员工管理对于提高员工满意度、激发员工潜力、实现企业目标具有重要意义。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随着行业的快速发展和变革，员工管理面临诸多挑战，如人才流失、员工激励不足、团队协作不顺畅等。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员工管理重要性及挑战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随着人工智能、大数据等技术的不断发展，体育运动行业将更加智能化，企业需要积极拥抱新技术，提高运营效率。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消费者对体育运动的需求将更加个性化，企业需要关注员工个性化发展，提供定制化的培训和发展计划。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体育运动行业将与其他领域进行更多的跨界合作与创新，如与娱乐、旅游、教育等领域的融合，企业需要拓展视野，探索新的商业模式和合作机会。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375" r="17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多元化招聘渠道拓展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社交媒体招聘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利用Facebook、Twitter、Instagram等社交媒体平台，展示公司文化和职位空缺，吸引更多潜在应聘者。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与高校建立合作关系，通过校园宣讲、实习机会等方式，吸引优秀毕业生加入。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员工内部推荐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鼓励现有员工推荐优秀人才，设立奖励机制，提高员工参与度和招聘质量。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面试评估工具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采用面试评分卡、面试记录表等工具，确保面试评估的客观性和一致性。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背景调查与验证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对候选人进行教育背景、工作经历等方面的背景调查，确保选拔出的人才真实可靠。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运用大数据和人工智能技术，对候选人简历、面试表现等数据进行深度分析，提高选拔准确性和效率。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基于数据分析的选拔策略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简化招聘流程，减少候选人等待时间，提高招聘效率。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优化招聘流程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在招聘过程中，及时向候选人反馈面试结果和进度，保持与候选人的良好沟通。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针对不同候选人的需求，提供个性化的关怀和服务，如为远程面试者提供技术支持、为需要住宿的候选人提供住宿安排等。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提升候选人体验举措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培训与发展新方向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通过定期的技能评估，了解员工的技能水平和培训需求，为个性化培训提供依据。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定制化培训方案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根据员工的技能评估结果，为其量身定制培训方案，包括培训内容、方式、时间等。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对员工参加培训后的效果进行跟踪，及时调整培训方案，确保培训效果符合预期。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个性化培训需求识别及满足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将各类学习资源整合到在线学习平台，方便员工随时随地进行学习。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566" b="556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学习资源整合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根据员工的学习需求和兴趣，为其推荐个性化的学习路径和资源。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增加在线学习平台的互动和社交功能，鼓励员工之间的交流与合作，提高学习效果。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互动与社交功能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在线学习平台建设与优化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https://d.book118.com/817106165022006032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2024-09-04T18:29:49.460</cp:lastPrinted>
  <dcterms:created xsi:type="dcterms:W3CDTF">2024-09-04T10:29:49Z</dcterms:created>
  <dcterms:modified xsi:type="dcterms:W3CDTF">2024-09-04T10:29:51Z</dcterms:modified>
</cp:coreProperties>
</file>