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317CD-0CCC-4249-92E1-7BC2469C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0BD0D-4848-47B9-942C-6867CE48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8F074-FD6E-4144-9641-26923CE03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FE745-B755-4FCC-A169-3443B089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C95743-CC1E-440F-A0B8-995A7E71B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112E9-986E-460F-B8E0-1DE2012D5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42BF5-81FC-433D-A2F7-7D6970D7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DDAA5-B9AB-4CA7-8A3E-C1E5DF1D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8A1E4-2F4C-4982-BA56-645BB3A44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D30B2-1522-4A8B-8E66-D5F1ED47E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8D0CC-AC7F-47A2-8600-783D340D1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100311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沐浴露发展前景分析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沐浴露产品分析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沐浴露市场未来展望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沐浴露品牌营销策略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沐浴露市场风险与挑战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沐浴露是一种清洁用品，通常呈液体状，主要成分包括表面活性剂、保湿剂、香精等。根据功能和特点，沐浴露可以分为滋润型、清爽型、抗菌型等多种类型。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沐浴露的主要作用是清洁皮肤，去除污垢和汗液，同时提供滋润和保湿效果，使皮肤保持光滑、舒适。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目前，沐浴露市场呈现出稳步增长的趋势。随着人们生活水平的提高和健康意识的增强，消费者对沐浴露的需求逐渐增加，对品质和功能的要求也越来越高。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市场上涌现出许多新品牌和新产品，竞争激烈。各大品牌纷纷推出具有特色和优势的产品，以满足消费者多样化的需求。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5" name="Freeform 45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7" name="Picture 4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8" name="AutoShape 48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TextBox 8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沐浴露市场发展趋势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个性化与差异化：随着消费者需求的多样化，沐浴露市场将朝着个性化与差异化的方向发展。品牌需要不断创新，推出符合不同消费者需求的产品，以满足市场的多样化需求。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天然与环保：随着消费者对健康和环保的关注度提高，沐浴露市场将更加注重天然、环保的成分。品牌需要关注产品的环保性能，使用天然、可降解的成分，减少对环境的负担。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高科技与智能化：随着科技的不断发展，沐浴露市场也将引入高科技和智能化元素。例如，开发具有智能功能的沐浴露，可以根据消费者的皮肤状况和需求自动调整成分和功效；或者开发与智能设备连接的产品，通过手机APP控制沐浴露的用量和功能。</a:t>
            </a:r>
          </a:p>
          <a:p>
            <a:pPr marL="203200" lvl="0" indent="-203200">
              <a:buFont typeface="Arial"/>
              <a:buChar char="•"/>
            </a:pPr>
            <a:r>
              <a:rPr lang="en-US"/>
              <a:t>跨界合作与创新：沐浴露市场将与其他行业进行跨界合作和创新。例如，与美容、健康、运动等领域的品牌合作，共同开发具有多重功效的沐浴露产品；或者与艺术家、设计师等合作，推出具有艺术性和设计感的沐浴露产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沐浴露产品分析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沐浴露的主要成分</a:t>
            </a:r>
          </a:p>
        </p:txBody>
      </p:sp>
      <p:sp>
        <p:nvSpPr>
          <p:cNvPr id="36" name="AutoShape 36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表面活性剂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用于去除皮肤上的污垢和油脂，是沐浴露的主要成分。常见的表面活性剂有硫酸盐、磺酸盐、氨基酸等。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用于滋润皮肤，常见的保湿剂有甘油、透明质酸等。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香精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用于提供愉悦的香气，提升沐浴体验。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用于延长沐浴露的保质期，常见的防腐剂有苯甲酸钠、山梨酸钾等。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滋润性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温和性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沐浴露的功效与特点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912" b="159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3335" b="1333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6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沐浴露具有较好的清洁力，能够去除皮肤上的污垢和油脂。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沐浴露中含有的保湿剂能够滋润皮肤，缓解皮肤干燥和瘙痒等问题。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沐浴露中的香精能够提供愉悦的香气，提升沐浴体验。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沐浴露通常呈弱酸性，接近皮肤天然pH值，温和不刺激皮肤。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适用于成人日常清洁和滋润皮肤。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成人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敏感肌肤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适用于儿童日常清洁皮肤，但需要注意选择无香精和防腐剂的产品。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适用于敏感肌肤人群，可以选择无刺激、温和的产品。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沐浴露的适用人群与使用场景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运动人群：适用于运动后出汗较多的人群，可以帮助清洁和滋润皮肤。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个人卫生和皮肤健康的关注度不断提高，沐浴露市场也在不断扩大。未来，沐浴露的发展将更加注重产品的功效、安全性和用户体验。同时，随着消费者对个性化需求的增加，沐浴露产品也将更加多样化，满足不同人群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沐浴露的适用人群与使用场景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目前，国际品牌在沐浴露市场中占据主导地位，这些品牌凭借其品牌影响力和产品品质，在国内市场占据了较大份额。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随着国内经济的发展和消费者对本土品牌的关注度提高，国内沐浴露品牌逐渐崛起，开始与国际品牌展开竞争。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国内外品牌竞争状况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国内品牌崛起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国际品牌主导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中高端市场为主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目前，沐浴露市场以中高端产品为主，价格竞争也主要集中在这一领域。国内外品牌通过推出不同价格定位的产品，争夺市场份额。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市场份额争夺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价格战是市场竞争的重要手段之一，品牌通过降价或推出更具性价比的产品，吸引消费者并扩大市场份额。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8430" r="284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价格竞争与市场份额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随着消费者需求的多样化，市场上涌现出越来越多的创新型沐浴露产品，如无水沐浴露、泡沫沐浴露等，这些产品满足了不同消费者的个性化需求。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技术进步推动市场发展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技术进步为沐浴露市场带来了新的发展机遇。例如，新型表面活性剂的研发和应用，提高了沐浴露的清洁效果和舒适度；同时，智能化技术的运用也为沐浴露产品的升级换代提供了可能。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创新产品涌现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新产品与技术对市场的影响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沐浴露市场未来展望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个性化与差异化需求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消费者对沐浴露的香味、质地、功效等有更多个性化需求，品牌需提供更多差异化产品满足不同消费者群体。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品质与品牌信誉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消费者对沐浴露的品质和品牌信誉要求更高，更倾向于选择知名品牌和有良好口碑的产品。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健康与安全意识增强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消费者越来越关注沐浴露成分的安全性和天然性，对无添加、无刺激的产品需求增加。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消费者需求变化趋势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https://d.book118.com/817110031141006054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2024-09-29T03:51:10.138</cp:lastPrinted>
  <dcterms:created xsi:type="dcterms:W3CDTF">2024-09-28T19:51:10Z</dcterms:created>
  <dcterms:modified xsi:type="dcterms:W3CDTF">2024-09-28T19:51:12Z</dcterms:modified>
</cp:coreProperties>
</file>