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4A2B0-BDD4-48D9-939C-F5477DFB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63DA1-F5FB-42BF-A312-ACCE513AD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0920-8E1A-410B-8CF7-425BB9C5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3FC0D-DC28-4E27-899C-87D1E4D0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881A3-0E79-4E39-8233-AF490EA4A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12A08-6B9C-4329-81EA-5DB4ED09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4868F-4CBA-446F-9C2C-5AD794231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D9C6D-79E4-4435-AA93-66ECE8A8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EF402-3B96-4728-92B8-40E4AAD00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B8C48-A77D-41E9-9740-0537E662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D56F4-CD43-404A-9070-15B3A24B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1204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未来病房护理查房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未来病房护理查房的概念和特点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973" r="149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随着医疗技术的不断进步，病房护理查房在医疗体系中的作用日益凸显。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传统的病房护理查房方式已无法满足现代医疗的需求，亟需进行改革和创新。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未来病房护理查房旨在提高护理质量，保障患者安全，促进医护人员的专业成长。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通过未来病房护理查房的实施，实现护理工作的标准化、精细化、智能化，提高护理服务水平。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未来病房护理查房有助于提升医护人员的专业素养，提高患者的满意度，推动医疗行业的可持续发展。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未来病房护理查房的概念和特点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概念阐述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它强调预防、康复和健康促进，注重患者的自主性和参与性，以及护理人员的专业性和创新性。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未来病房护理查房是一种新型的护理模式，它以患者为中心，通过跨学科、跨领域的合作，提供全面、个性化的护理服务。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未来病房护理查房不仅关注患者的疾病治疗，更注重健康促进，通过健康教育、生活方式干预等方式，提高患者的健康意识和自我管理能力。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未来病房护理查房注重患者的个体差异，根据患者的年龄、性别、病情、心理状态等因素，制定个性化的护理计划和措施。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未来病房护理查房需要跨学科、跨领域的合作，包括医生、护士、康复师、营养师等，共同为患者提供全面的护理服务。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预防和康复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未来病房护理查房不仅关注患者的治疗，更注重预防和康复，通过科学的方法和手段，帮助患者恢复健康、预防疾病。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未来病房护理查房的实践应用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通过查房了解患者病情，评估护理效果，为患者提供更精准的护理服务。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通过查房了解病房管理情况，评估护理质量，为护理管理提供决策依据。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通过查房了解临床实践中的问题，为护理教育提供案例和素材，提高护理教育质量。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应用领域和场景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https://d.book118.com/817112040164006032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2024-09-06T00:35:01.069</cp:lastPrinted>
  <dcterms:created xsi:type="dcterms:W3CDTF">2024-09-05T16:35:01Z</dcterms:created>
  <dcterms:modified xsi:type="dcterms:W3CDTF">2024-09-05T16:35:03Z</dcterms:modified>
</cp:coreProperties>
</file>