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B585F-8DC7-46DD-8E93-5C1D016B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6C6A3-9308-48E1-AABF-EE96F961A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9C105-961B-4BA1-BE6B-593EAFEDC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D7E13-C53E-43FA-976F-8E389E0C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140FE-26E2-48BE-9CA1-1ED4254E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983EE5-8C8A-4326-AB3C-87037087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BC8BA-4546-4D99-B935-1DCEB8AF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F248F-05D1-41A9-8AE1-8D8D3721A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1417D-FD7F-46A1-845B-7A4F82DB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8D8F-3AAF-49DB-87F0-2FB14189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56480-23AA-4B4E-89C7-EAFF5EBE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12201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背部护理课程介绍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背部护理技巧与方法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背部护理实践与案例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背部护理的未来发展与趋势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333" b="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背部护理是指通过一系列的按摩、拉伸和锻炼方法，对背部进行专业的护理和保健，以缓解背部疼痛、僵硬和不适感，促进背部健康。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背部护理通常包括对脊柱、肌肉、韧带和神经等结构的护理，通过专业的按摩、热敷、拉伸和锻炼等手段，帮助放松背部肌肉，舒缓疼痛，提高血液循环，增强脊柱稳定性。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背部护理的定义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背部疼痛是常见的问题之一，通过专业的背部护理，可以有效地缓解疼痛，提高生活质量。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缓解背部疼痛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增强脊柱稳定性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良好的背部护理可以促进血液循环，有助于改善身体整体健康状况。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正确的背部护理可以帮助增强脊柱的稳定性，预防脊柱疾病的发生。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现代的背部护理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随着现代医学的发展，人们对背部护理的认识更加深入。现代的背部护理结合了医学、解剖学、生理学等多个学科的知识，更加科学和有效。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古代的背部护理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在古代，人们已经意识到背部护理的重要性。例如，在中国古代，就有通过按摩、拔罐等方法来缓解背部疼痛的记载。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未来的背部护理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随着科技的不断进步，未来的背部护理可能会更加智能化、个性化，例如通过智能设备进行自我背部护理等。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375" b="12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42" r="20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背部护理的历史与发展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34" r="290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34" r="32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了解背部的骨骼和肌肉结构是进行背部护理的基础，有助于理解背部问题的产生和预防。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人类的背部由脊柱、肋骨、肩胛骨等骨骼构成，附着有多个肌肉群。这些骨骼和肌肉群协同工作，维持身体的姿势和运动。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背部骨骼与肌肉结构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了解常见的背部问题和疾病，有助于及时发现并采取相应措施进行预防和治疗。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常见的背部问题包括肌肉劳损、椎间盘突出、脊柱侧弯等，严重时可能引发颈椎病、腰椎病等。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常见的背部问题与疾病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采取有效的预防措施可以降低背部问题的发生风险，提高生活质量。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保持正确的坐姿和站姿，定期进行背部锻炼，增强背部肌肉力量和柔韧性。避免长时间保持同一姿势，适时休息和放松。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背部问题的预防措施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背部护理技巧与方法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https://d.book118.com/817112201060006051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2024-09-24T11:35:07.429</cp:lastPrinted>
  <dcterms:created xsi:type="dcterms:W3CDTF">2024-09-24T03:35:07Z</dcterms:created>
  <dcterms:modified xsi:type="dcterms:W3CDTF">2024-09-24T03:35:09Z</dcterms:modified>
</cp:coreProperties>
</file>