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E1E48-905C-4EEE-B2C9-34675BB0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66713-028E-4E5D-8AB8-DBFCF2614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A0F54-FA64-463E-9AE7-76B424AB3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AE917-7B4D-4F6B-B506-89154993D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6F408-41B0-4796-9259-7C55BAFC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36FC3-160A-4551-A5A7-8F401B89C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5A0C5-5CFB-4C0C-B297-EDC7C6A7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F40B1-BBF7-4A19-A7B5-864C13EA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5253B-98B1-44B4-9AE6-51EF0F98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48045-D626-4D77-ADEA-0E8A5B172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EE93-BF09-42C4-A8D5-627E2F26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130221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伤口引流管护理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伤口引流管的护理要点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伤口引流管并发症的预防与处理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伤口引流管护理的注意事项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伤口引流管护理实践案例分享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引流管是一种医疗设备，通常由硅胶或塑料制成，用于插入体内以排出脓液、血液或其他液体。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引流管的主要作用是帮助清除伤口或手术部位的组织液、血液、脓液等，以促进伤口愈合，减少感染风险。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引流管的分类和应用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开放式引流管：开放式引流管通常用于脓肿或伤口的引流，其优点是价格便宜，操作简单。但需定期更换引流瓶，且容易造成交叉感染。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封闭式引流管：封闭式引流管通常用于胸腔、腹腔或关节等深部组织的引流。其优点是能够持续吸引并收集液体，减少感染机会。但价格较高，操作复杂。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自排式引流管：自排式引流管适用于较小的伤口或手术部位，能够通过重力作用自行排出液体。其优点是无需外部吸引设备，但需要定期挤压引流管以促进液体排出。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引流管：负压引流管利用负压吸引原理，使引流管内保持一定的负压，以促进液体和气体的排出。常用于乳腺手术、腹部手术等需要大量引流的情况。其优点是能够快速排出液体，减少感染机会，但需注意调节负压大小，避免造成损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859" r="34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引流管的固定与清洁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定期清洁引流管，保持管路通畅，防止堵塞和感染。可用生理盐水或酒精擦拭管壁，注意不要用力过度以免损伤管壁。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引流管应妥善固定，防止滑脱和移位。常用的固定方法包括胶布固定、缝线固定等。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引流物的观察与处理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观察引流物的颜色、量、性状等，如发现异常应及时处理。如引流物过多、过少，颜色过深、过浅，或有异味等。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及时清理引流物，保持引流管的通畅。如发现引流物堵塞，可用生理盐水冲洗管路，或轻柔地挤压引流管。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根据需要定期更换引流管，一般每周更换一次。更换时应严格遵守无菌操作原则，防止感染。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拔除引流管时应谨慎操作，避免用力过猛导致管壁断裂或损伤伤口。拔除后应继续观察伤口情况，如有异常及时处理。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引流管的更换与拔除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伤口引流管并发症的预防与处理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引流管堵塞的预防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保持引流管的通畅，定期挤压引流管，避免引流管受压、扭曲或打折。同时，避免在引流管附近进行超声检查或使用电刀等设备，以防血块形成导致堵塞。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引流管堵塞的处理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一旦发现引流管堵塞，首先需要检查引流管的位置和深度，确保引流管没有脱出。然后，可以通过轻轻按摩引流管或使用生理盐水进行冲洗来解除堵塞。如果无法解除，可能需要更换引流管。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16" r="251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引流管堵塞的预防与处理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https://d.book118.com/817113022134006052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2024-09-26T07:01:13.486</cp:lastPrinted>
  <dcterms:created xsi:type="dcterms:W3CDTF">2024-09-25T23:01:13Z</dcterms:created>
  <dcterms:modified xsi:type="dcterms:W3CDTF">2024-09-25T23:01:15Z</dcterms:modified>
</cp:coreProperties>
</file>