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7E8106-189A-4B37-9B0B-5FE61C3227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86F3D3-980B-4ABA-B2D2-149AC5AA31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6EAAB7-52E4-4462-96EF-D474555299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BF2917-EEA2-41C0-A2BF-EBEA1D8FFC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1DB187B-37E1-44DB-81C0-ADF1828CA4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F2EF62-29B8-4CF4-A635-F49BD9476C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E516A1C-9A12-4C2F-89B7-76D3611D40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507026-7D7F-4797-8B46-61B764AE91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B9D7E9-FDBE-4061-8E22-B401C74B28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9658A0-7FD6-4538-98F2-D044277195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1FC18D-A785-4226-9042-8E1EEDF2E2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2024/1/11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emf" /><Relationship Id="rId3" Type="http://schemas.openxmlformats.org/officeDocument/2006/relationships/image" Target="../media/image1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711405600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产妇乳腺护理指南\n## 1.乳腺护理的重要性及基本原则\n### 1.1乳腺护理对产妇身心健康的影响\n### 1.2乳腺护理的基本原则与方法\n### 1.3产后乳腺护理的最佳时机与持续时间\n## 2.乳腺炎的预防与护理\n### 2.1乳腺炎的成因及预防措施\n### 2.2乳腺炎的症状及自我检测方法\n### 2.3乳腺炎的治疗与护理方法\n## 3.乳腺堵塞与乳汁不畅的护理\n### 3.1乳腺堵塞的原因及预防方法\n### 3.2乳汁不畅的症状及解决方法\n### 3.3乳腺堵塞与乳汁不畅的护理措施\n## 4.母乳喂养的注意事项与技巧\n### 4.1母乳喂养的优势与注意事项\n### 4.2母乳喂养的正确姿势与技巧\n### 4.3母乳喂养过程中的问题解答与解决方法\n## 5.乳腺护理与哺乳相关问题的处理\n### 5.1乳头破损与疼痛的护理方法\n### 5.2乳腺发育异常与乳房胀痛的处理\n### 5.3母乳喂养与工作、生活的平衡与调整\n## 6.产妇乳腺护理的心理调适与支持\n### 6.1产妇乳腺护理过程中的心理压力与应对\n### 6.2亲友与社会的支持与关爱\n### 6.3保持积极心态，享受母乳喂养的喜悦\n&quot;,&quot;templateId&quot;:&quot;g4cp6mxhy78uudam11m8zmqt9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产妇乳腺护理指南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1695" y="5055553"/>
            <a:ext cx="5786771" cy="476250"/>
          </a:xfrm>
        </p:spPr>
        <p:txBody>
          <a:bodyPr vert="horz" wrap="square" lIns="91440" tIns="45720" rIns="91440" bIns="45720" anchor="b">
            <a:spAutoFit/>
          </a:bodyPr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 descr="{&quot;isTemplate&quot;:false,&quot;type&quot;:&quot;subTitle&quot;,&quot;canOmit&quot;:true,&quot;range&quot;:0}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0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乳腺护理的重要性及基本原则</a:t>
            </a:r>
            <a:endParaRPr/>
          </a:p>
        </p:txBody>
      </p:sp>
      <p:sp>
        <p:nvSpPr>
          <p:cNvPr id="10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179" name="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18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乳腺护理有助于预防乳腺疾病，如乳腺炎、乳腺增生等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保持乳腺通畅，减少乳汁淤积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增强乳腺免疫力，降低感染风险</a:t>
                </a:r>
                <a:endParaRPr/>
              </a:p>
            </p:txBody>
          </p:sp>
        </p:grpSp>
        <p:grpSp>
          <p:nvGrpSpPr>
            <p:cNvPr id="182" name="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18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乳腺护理对产妇心理健康有益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减轻乳腺护理过程中的焦虑和压力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增强母乳喂养的信心和自尊</a:t>
                </a:r>
                <a:endParaRPr/>
              </a:p>
            </p:txBody>
          </p:sp>
        </p:grpSp>
        <p:grpSp>
          <p:nvGrpSpPr>
            <p:cNvPr id="185" name="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18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乳腺护理有助于宝宝健康成长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提供充足的乳汁，满足宝宝生长发育需求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降低宝宝患乳腺疾病的风险</a:t>
                </a:r>
                <a:endParaRPr/>
              </a:p>
            </p:txBody>
          </p:sp>
        </p:grpSp>
      </p:grpSp>
      <p:sp>
        <p:nvSpPr>
          <p:cNvPr id="18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乳腺护理对产妇身心健康的影响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9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9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9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基本原则</a:t>
                </a:r>
                <a:endParaRPr/>
              </a:p>
            </p:txBody>
          </p:sp>
          <p:sp>
            <p:nvSpPr>
              <p:cNvPr id="19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保持乳腺清洁，避免细菌感染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确保乳腺通畅，防止乳汁淤积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适度按摩，促进乳腺血液循环</a:t>
                </a:r>
                <a:endParaRPr/>
              </a:p>
            </p:txBody>
          </p:sp>
          <p:sp>
            <p:nvSpPr>
              <p:cNvPr id="19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护理方法</a:t>
                </a:r>
                <a:endParaRPr/>
              </a:p>
            </p:txBody>
          </p:sp>
          <p:sp>
            <p:nvSpPr>
              <p:cNvPr id="20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每日温水清洁乳房，避免使用香皂等刺激性产品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每次哺乳后，用温水擦拭乳头，保持乳头干燥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定期进行乳腺按摩，促进乳汁分泌和排出</a:t>
                </a:r>
                <a:endParaRPr/>
              </a:p>
            </p:txBody>
          </p:sp>
          <p:sp>
            <p:nvSpPr>
              <p:cNvPr id="20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乳腺护理的基本原则与方法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0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产后乳腺护理的最佳时机与持续时间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0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1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1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最佳时机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产后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立即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开始乳腺护理，以预防乳腺疾病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哺乳期间，按需进行乳腺护理，确保乳腺通畅</a:t>
                </a:r>
                <a:endParaRPr/>
              </a:p>
            </p:txBody>
          </p:sp>
          <p:pic>
            <p:nvPicPr>
              <p:cNvPr id="21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1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1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持续时间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乳腺护理应持续至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哺乳结束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，以确保乳腺健康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哺乳结束后，可根据乳腺状况进行适当的乳腺护理</a:t>
                </a:r>
                <a:endParaRPr/>
              </a:p>
            </p:txBody>
          </p:sp>
          <p:pic>
            <p:nvPicPr>
              <p:cNvPr id="21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1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乳腺炎的预防与护理</a:t>
            </a:r>
            <a:endParaRPr/>
          </a:p>
        </p:txBody>
      </p:sp>
      <p:sp>
        <p:nvSpPr>
          <p:cNvPr id="222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乳腺炎的成因及预防措施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2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2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成因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乳汁淤积：导致乳腺炎症反应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细菌感染：乳头破损或乳腺破损，细菌侵入</a:t>
                </a:r>
                <a:endParaRPr/>
              </a:p>
            </p:txBody>
          </p:sp>
          <p:pic>
            <p:nvPicPr>
              <p:cNvPr id="23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预防措施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保持乳腺通畅，避免乳汁淤积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孕期乳房护理，增强乳腺免疫力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产后及时哺乳，避免乳汁滞留</a:t>
                </a:r>
                <a:endParaRPr/>
              </a:p>
            </p:txBody>
          </p:sp>
          <p:pic>
            <p:nvPicPr>
              <p:cNvPr id="23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症状</a:t>
                </a:r>
                <a:endParaRPr/>
              </a:p>
            </p:txBody>
          </p:sp>
          <p:sp>
            <p:nvSpPr>
              <p:cNvPr id="24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乳房红肿、疼痛、发热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乳房肿块，质地较硬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乳头破损、溢脓</a:t>
                </a:r>
                <a:endParaRPr/>
              </a:p>
            </p:txBody>
          </p:sp>
          <p:sp>
            <p:nvSpPr>
              <p:cNvPr id="24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自我检测方法</a:t>
                </a:r>
                <a:endParaRPr/>
              </a:p>
            </p:txBody>
          </p:sp>
          <p:sp>
            <p:nvSpPr>
              <p:cNvPr id="24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观察乳房外观，有无红肿、肿块等异常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用手指指腹轻压乳房，检查有无硬块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观察乳头，有无破损、溢脓等</a:t>
                </a:r>
                <a:endParaRPr/>
              </a:p>
            </p:txBody>
          </p:sp>
          <p:sp>
            <p:nvSpPr>
              <p:cNvPr id="24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乳腺炎的症状及自我检测方法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乳腺炎的治疗与护理方法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5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治疗方法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抗生素治疗：根据病情选择合适的抗生素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热敷：缓解乳房疼痛，促进血液循环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排乳：手法排乳或吸奶器辅助排乳</a:t>
                </a:r>
                <a:endParaRPr/>
              </a:p>
            </p:txBody>
          </p:sp>
          <p:pic>
            <p:nvPicPr>
              <p:cNvPr id="26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6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6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保持乳房清洁，避免细菌感染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适当休息，避免过度劳累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遵医嘱，按时复查，评估治疗效果</a:t>
                </a:r>
                <a:endParaRPr/>
              </a:p>
            </p:txBody>
          </p:sp>
          <p:pic>
            <p:nvPicPr>
              <p:cNvPr id="26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乳腺堵塞与乳汁不畅的护理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原因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乳汁分泌过多，乳腺无法及时排空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乳腺导管狭窄或堵塞，导致乳汁排出困难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乳腺组织损伤，影响乳汁排出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预防方法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规律哺乳，按需排乳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保持乳腺清洁，避免乳腺感染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避免乳腺受到外力撞击，防止乳腺组织损伤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乳腺堵塞的原因及预防方法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乳汁不畅的症状及解决方法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症状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乳房胀痛，乳汁排出困难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乳房局部红肿，体温升高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情绪紧张，焦虑</a:t>
                </a:r>
                <a:endParaRPr/>
              </a:p>
            </p:txBody>
          </p:sp>
          <p:pic>
            <p:nvPicPr>
              <p:cNvPr id="3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解决方法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热敷：缓解乳房胀痛，促进血液循环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按摩乳房：刺激乳腺导管，促进乳汁排出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寻求专业帮助，如乳腺护理师或医生指导</a:t>
                </a:r>
                <a:endParaRPr/>
              </a:p>
            </p:txBody>
          </p:sp>
          <p:pic>
            <p:nvPicPr>
              <p:cNvPr id="4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2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3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乳腺堵塞与乳汁不畅的护理措施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44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护理措施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保持乳房清洁，避免细菌感染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适当休息，避免过度劳累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遵医嘱，按时复查，评估治疗效果</a:t>
            </a:r>
            <a:endParaRPr/>
          </a:p>
        </p:txBody>
      </p:sp>
      <p:cxnSp>
        <p:nvCxnSpPr>
          <p:cNvPr id="45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https://d.book118.com/817114056005006042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565A9"/>
      </a:accent1>
      <a:accent2>
        <a:srgbClr val="94CAE9"/>
      </a:accent2>
      <a:accent3>
        <a:srgbClr val="4D98D1"/>
      </a:accent3>
      <a:accent4>
        <a:srgbClr val="315C89"/>
      </a:accent4>
      <a:accent5>
        <a:srgbClr val="5880A4"/>
      </a:accent5>
      <a:accent6>
        <a:srgbClr val="1C2F45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产妇乳腺护理指南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2024-09-15T02:24:41.763</cp:lastPrinted>
  <dcterms:created xsi:type="dcterms:W3CDTF">2024-09-14T18:24:41Z</dcterms:created>
  <dcterms:modified xsi:type="dcterms:W3CDTF">2024-09-14T18:24:43Z</dcterms:modified>
</cp:coreProperties>
</file>