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C7798-3BA4-4C33-B978-8655772CB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25BF6-862E-414A-B6D5-7D12E6C08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0C833-355F-49F3-B933-899381B62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7BB02-170F-472A-9B4E-460A0FFB5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29A87-94B6-49C7-9F9A-727D513C0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FF4814-409C-4DCD-9A04-7F9B1444D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8D2740-A0B4-42A4-AD50-3F167CFAA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5493D-F62F-46A9-B63A-24643FB61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249BA-E8E0-456E-96C2-CC9C76787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BD9F0-5ACD-4F7F-A0CE-7DD520A48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773A2-F570-47A4-89F6-3F1B67F9A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1411110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方法论的未来发展趋势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明确方法论在研究和实践中的重要性，提供指导和支持。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随着科学研究的深入和复杂性的增加，方法论的作用日益凸显。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方法论是研究方法的理论，探讨方法的形成、发展和运用规律。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为研究者提供明确的研究思路和操作步骤，保证研究的科学性和有效性。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方法论的定义与重要性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涵盖方法论的基本概念、原则、方法及应用等方面。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强调方法论在解决实际问题中的作用，以及如何选择和运用适当的方法。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本次讨论的范围和重点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把问题看作一个整体，注重各部分的相互关联和相互影响。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强调问题的动态变化，关注其发展趋势和未来可能的影响。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注重系统与外部环境的交流与互动，考虑外部因素对系统的影响。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原理一：系统思考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清晰、具体地定义目标，确保所有行动都围绕目标展开。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将大目标分解为小目标，以便更好地实现和管理。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根据实际情况调整目标，保持目标的灵活性和适应性。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原理二：目标导向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22" r="1472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建立有效的反馈机制，及时了解行动结果并作出调整。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从成功和失败中学习与总结，不断提高自身能力和水平。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鼓励创新思维和改进措施，推动工作不断优化和升级。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原理三：持续改进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强调理论与实践相结合，注重在实践中检验理论的正确性。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验证性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通过实验、调查等手段验证假设或理论的可靠性。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修正性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根据实践结果修正理论或方法，使其更符合实际情况。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原理四：实践检验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方法论的应用领域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推动理论创新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方法论鼓励研究者在现有理论基础上进行批判性思考和探索性尝试，以推动理论的创新和发展。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指导研究设计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方法论为科学研究提供了一套系统的研究设计思路，包括研究目的、研究对象、研究方法、数据收集与分析等。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确保研究质量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科学的方法论要求研究者在研究过程中遵循严谨的逻辑和实证原则，从而确保研究结果的可靠性和有效性。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领域一：科学研究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方法论为项目管理提供了一套完整的流程规划方法，包括项目启动、计划、执行、监控和收尾等阶段。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规划项目流程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通过方法论的应用，项目管理者可以更加合理地配置人力、物力、财力等资源，提高项目执行效率。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方法论强调对项目风险的预测、评估和控制，从而帮助项目管理者降低项目失败的可能性。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领域二：项目管理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提高培训效果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通过方法论的应用，教育者可以更加有针对性地开展培训活动，提高学员的学习效果和应用能力。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方法论鼓励教育者在实践中积极探索新的教学方法和手段，以推动教育的创新和发展。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设计培训课程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方法论为教育培训提供了一套科学的课程设计思路，包括课程目标、内容选择、教学方法、评估方式等。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888" r="1288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领域三：教育培训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优化运营流程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方法论为企业运营提供了一套系统的流程优化方法，包括业务流程、管理流程、支持流程等。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通过方法论的应用，企业可以更加高效地开展各项业务活动，提高整体运营效率和市场竞争力。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方法论强调对企业资源的合理利用和成本控制，从而帮助企业降低运营成本，提高盈利能力。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领域四：企业运营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https://d.book118.com/817114111106006044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2024-09-19T00:01:36.681</cp:lastPrinted>
  <dcterms:created xsi:type="dcterms:W3CDTF">2024-09-18T16:01:36Z</dcterms:created>
  <dcterms:modified xsi:type="dcterms:W3CDTF">2024-09-18T16:01:39Z</dcterms:modified>
</cp:coreProperties>
</file>