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9AE2B-A1B4-42D7-BA78-FF2BA912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CC4ED-857B-40D2-9098-F6011476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50160-2E8A-498E-A7D5-F9098CB6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5154E-3B55-4B2F-8829-6E482C9EC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D7C9E7-3DC9-4370-8E16-BEE8B18B7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10B08-72B7-4C3E-B69A-7A315416C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D1362B-449F-44F3-81EB-36D7A70B5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3D705-465D-4E2F-BECE-D8EBCD7D5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DEDC6-E7F4-4FBE-B7BE-E7F516059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821A2-604F-4CDE-B247-384A3CCC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70F77-9D64-40E7-8AA8-99C908E75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14113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掌握商业智慧的房地产从业者培训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商业智慧与房地产行业概述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房地产市场分析与策略制定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房地产项目策划与运营管理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营销策略与执行技巧分享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客户关系管理与服务优化探讨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商业智慧与房地产行业概述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商业智慧是一种基于数据分析和商业洞察的能力，通过对市场、竞争、客户等信息的深入挖掘和分析，帮助企业做出更明智的商业决策。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商业智慧定义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在竞争激烈的商业环境中，商业智慧是企业获取竞争优势的关键。它能够帮助企业洞察市场趋势，了解客户需求，优化业务流程，提高运营效率，从而实现可持续发展。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商业智慧重要性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商业智慧定义及重要性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房地产行业是一个庞大的产业，涉及土地开发、房屋建设、销售、物业管理等多个环节。目前，房地产行业正面临着政策调控、市场竞争、客户需求变化等多方面的挑战。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随着科技的不断进步和消费者需求的变化，房地产行业正朝着智能化、绿色化、服务化等方向发展。例如，智能家居、绿色建筑、社区服务等新兴领域正在逐渐融入房地产行业。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商业智慧可以帮助房地产从业者深入了解市场趋势，包括政策走向、经济周期、人口流动等因素，为企业制定合适的发展战略提供数据支持。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商业智慧可以通过数据挖掘和分析，深入了解客户的购房需求、偏好和行为特征，为企业精准定位目标客户群体，提供个性化的产品和服务。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商业智慧可以应用于房地产企业的各个业务流程中，如项目管理、销售管理、物业管理等，通过数据分析和流程优化，提高企业的运营效率和客户满意度。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通过对竞争对手的项目布局、产品定位、销售策略等方面的分析，商业智慧可以帮助企业发现自身的优势和不足，从而调整策略，提升竞争力。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商业智慧在房地产行业应用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房地产市场分析与策略制定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76" b="31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市场调研与数据分析方法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调研目的和范围确定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明确调研目标，确定调研区域、项目类型、时间段等范围。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通过公开渠道、专业机构、问卷调查等方式收集数据，并进行清洗、分类、汇总等处理。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运用统计分析、趋势分析、关联分析等方法，挖掘数据背后的市场规律和潜在机会。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根据年龄、职业、收入、家庭结构等因素，将客户群体划分为不同细分市场。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客户群体划分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客户定位策略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" r="1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通过调研、访谈、观察等方式，深入了解目标客户的需求、偏好和消费行为。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根据客户需求和市场竞争情况，制定相应的客户定位策略，如高端市场、刚需市场等。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目标客户群体定位与需求挖掘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通过市场调研和企业内部数据，识别主要竞争对手和潜在竞争对手。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运用SWOT分析、五力模型等工具，对竞争对手的优势、劣势、机会和威胁进行深入分析。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337" r="2033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根据竞争态势分析结果，制定相应的差异化策略，如产品创新、服务升级、营销策略等，以提升市场竞争力。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竞争态势分析及差异化策略制定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房地产项目策划与运营管理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通过深入的市场调研和数据分析，准确把握目标客户的需求、偏好和消费能力，为项目定位提供有力支持。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根据市场调研结果，制定符合市场需求的项目定位策略，包括产品类型、价格策略、品牌形象等。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深入挖掘项目的独特优势和核心价值，通过创新的策划手法和营销手段，将其有效地传递给目标客户，提升项目的市场竞争力。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核心价值提炼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项目定位及核心价值提炼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强化团队协作意识，提升团队间的沟通效率，确保各部门在项目推进过程中形成合力，共同为项目的成功贡献力量。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积极整合内外部资源，包括资金、土地、设计、施工、销售等，确保项目的顺利推进和高效运营。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领导力与执行力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培养从业者的领导力和执行力，使其能够在项目策划和运营过程中发挥关键作用，带领团队应对各种挑战和困难。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资源整合与团队协作能力提升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https://d.book118.com/817114113160006042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2024-09-16T10:24:51.189</cp:lastPrinted>
  <dcterms:created xsi:type="dcterms:W3CDTF">2024-09-16T02:24:51Z</dcterms:created>
  <dcterms:modified xsi:type="dcterms:W3CDTF">2024-09-16T02:24:53Z</dcterms:modified>
</cp:coreProperties>
</file>