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BA5037-CEDA-4974-92FC-BB1182579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6FC283-0C16-4CB8-9123-B7F9D6D87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2859B9-F423-451C-A3B0-9B64EC2B6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189ED9-11C9-41BB-8F8E-992760979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587DB9-48BB-4DD0-BF34-9877AB036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4B8483-D33A-4804-98B0-43384ADAB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A61D40-075F-4B07-A2CB-D6D4A7465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828F89-7D8F-4EAB-9B58-164BA9335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C53816-9158-475B-AB63-6243D7060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D77242-8C10-4396-BC85-74181C330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DF7F1-5DA9-4746-9472-E39E6A0BF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1160501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804132" y="785914"/>
            <a:ext cx="7746331" cy="1834527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煤矿安全技术讲义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8681" y="1552432"/>
            <a:ext cx="2025156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3860212" y="1095804"/>
            <a:ext cx="5156086" cy="4666392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煤矿安全生产概述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煤矿安全管理体系建设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煤矿瓦斯防治技术措施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煤矿火灾防治技术措施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煤矿水害防治技术措施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煤矿顶板管理安全技术措施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煤矿机电设备安全管理措施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煤矿安全生产概述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345" b="2834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425" b="2542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672" b="167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煤矿安全生产重要性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保障矿工生命安全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煤矿安全生产是保障矿工生命安全的重要措施，必须严格遵守相关规定和标准。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促进煤炭工业健康发展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安全生产是煤炭工业可持续发展的重要保障，有利于提高煤炭生产效率和经济效益。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煤矿事故往往造成严重的人员伤亡和财产损失，对社会稳定产生不良影响，因此煤矿安全生产至关重要。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958" r="1595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瓦斯事故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顶板事故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机电事故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运输事故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煤矿事故类型及危害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瓦斯爆炸、煤与瓦斯突出等事故，易造成大量人员伤亡和矿井毁坏。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电气设备故障、机械伤害等事故，可能引发火灾、爆炸等严重后果。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顶板冒落、片帮等事故，易导致矿工被埋或受伤。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矿车掉道、跑车等事故，易造成人员伤亡和设备损坏。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规定了煤矿安全生产的基本要求和措施，是煤矿安全生产的纲领性文件。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《煤矿安全规程》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《安全生产法》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《煤炭工业安全标准》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其他相关法规和标准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明确了安全生产的法律责任和义务，加强了对安全生产的监管力度。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制定了一系列煤炭工业安全标准，包括矿井通风、瓦斯防治、防火灭火等方面的规定。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如《矿山安全法》、《职业病防治法》等，也为煤矿安全生产提供了法律保障和标准依据。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煤矿安全生产法规与标准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煤矿安全管理体系建设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确定安全目标和方针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明确煤矿安全工作的总体要求和方向，为安全管理体系建设提供指导。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组织架构与职责划分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建立煤矿安全管理组织架构，明确各级管理人员和职能部门的职责和权限。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制定安全管理制度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根据国家法律法规和行业标准，结合煤矿实际情况，制定各项安全管理制度。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安全管理体系框架构建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建立煤矿风险评估机制，识别潜在的安全隐患，并采取相应的预控措施。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风险评估与预控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安全检查与整改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375" r="16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应急管理与救援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438" r="1443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定期开展安全检查，及时发现和整改存在的安全问题，确保煤矿生产安全。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制定煤矿应急预案和救援措施，提高应对突发事件的能力。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安全管理制度与流程完善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通过安全宣传、安全活动等形式，营造煤矿安全文化氛围，提高员工的安全素养。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培训计划与课程设置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根据煤矿安全生产的需要，制定安全培训计划和课程设置，提高员工的安全意识和技能水平。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培训方式与效果评估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采用多种培训方式，如集中培训、现场教学等，并对培训效果进行评估，确保培训质量。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安全培训与教育实施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煤矿瓦斯防治技术措施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瓦斯抽采方法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包括本煤层抽采、邻近层抽采、采空区抽采等，根据煤矿实际情况选择合适的抽采方法。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抽采系统建设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建立完善的瓦斯抽采系统，包括抽采钻孔、抽采管路、抽采设备等，确保系统稳定可靠。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瓦斯利用技术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将抽采出的瓦斯进行净化处理，用于发电、供热等领域，实现资源化利用。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瓦斯抽采与利用技术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瓦斯监测与预警系统建设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当瓦斯浓度达到预警值时，系统自动发出预警信息，提醒相关人员采取措施；当瓦斯浓度达到报警值时，系统自动切断电源并启动应急措施。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预警与报警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在煤矿井下关键位置布置瓦斯传感器，实时监测瓦斯浓度变化。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监测点布置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将监测数据实时传输至地面监控中心，进行处理和分析，及时发现瓦斯超限等异常情况。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数据传输与处理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瓦斯事故应急处置与救援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针对可能发生的瓦斯事故，制定详细的应急预案，包括应急组织、通讯联络、现场处置等方面。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应急队伍建设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组建专业的瓦斯事故应急队伍，定期进行培训和演练，提高应急处置能力。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救援装备配备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配备先进的救援装备和器材，如瓦斯检测仪、呼吸器、灭火器等，确保救援工作顺利进行。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现场处置措施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发生瓦斯事故后，迅速启动应急预案，组织人员撤离现场，并采取有效的措施控制事故扩大和减少人员伤亡。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煤矿火灾防治技术措施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https://d.book118.com/817116050142006040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2024-09-13T07:11:20.971</cp:lastPrinted>
  <dcterms:created xsi:type="dcterms:W3CDTF">2024-09-12T23:11:20Z</dcterms:created>
  <dcterms:modified xsi:type="dcterms:W3CDTF">2024-09-12T23:11:23Z</dcterms:modified>
</cp:coreProperties>
</file>