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F01DE-5EF5-4E9E-8DC2-6DBB5076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A9B55-124C-4E22-B73F-2387E860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E11B0-7CFB-4A43-B7B8-1DA8DB9A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2E93A-43B6-4800-A7F8-3085C62EC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6A351-5D00-491D-B081-BFEC4B280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0ADA47-03CD-4227-B58A-73EC0EF8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B0155-9B5B-4BAD-8BDF-0987573C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EE4D6-538E-4A52-B9C3-5DFB271D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3F3C9-BF35-4178-BFD8-156B4CDF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A9EED-62F2-4AB4-8A8A-715A3D3C5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407A2-8820-4D3B-8E33-967E7ED3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25060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离婚协议书中的房产转让和分割方案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离婚协议书背景及目的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房产转让方案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房产分割方案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双方权利义务明确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协议书签署与执行监督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离婚协议书背景及目的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包括结婚时间、是否有子女等；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共同财产及个人财产情况，特别是房产情况。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说明双方因何原因无法继续共同生活，决定离婚；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阐述离婚协议书在离婚过程中的重要作用，包括明确双方权利义务、避免纠纷等。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离婚原因及协议书重要性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保障双方权益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减少纠纷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便于执行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通过合理的房产转让和分割方案，确保双方在经济上的公平和合理；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明确房产归属，避免离婚后因房产问题产生不必要的纠纷；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制定具体、可行的房产转让和分割方案，便于双方在实际操作中执行。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房产转让和分割方案意义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房产转让方案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房产地址、面积、产权证号等详细信息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双方提供房产证、购房合同等权属证明材料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确认房产无抵押、查封等限制情况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房产信息及权属证明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协商确定房产转让价格及支付方式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明确房产过户时间、交付标准等相关事项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约定违约责任及争议解决方式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转让方式及条件约定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双方签订离婚协议书并办理公证手续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到房地产交易中心办理房产过户手续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缴纳相关税费并领取新的房产证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按照约定时间交付房产及结清费用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手续办理流程及时间节点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根据国家税收法规，确定房产转让所需缴纳的税费种类及比例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双方协商确定税费承担方式及具体金额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明确房产过户过程中产生的其他费用，如评估费、公证费等由谁承担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税费承担及相关费用说明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房产分割方案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共有房产认定原则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在婚姻期间，夫妻双方共同出资购买的房产，无论登记在谁的名下，均视为共有房产。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一方在婚前购买房产，婚后共同还贷的，还贷部分及对应的增值部分视为共有。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在婚姻期间，一方通过赠与或继承获得的房产，除非明确指定为个人财产，否则视为共有。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婚姻期间共同购买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婚前购买但共同还贷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赠与或继承的房产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评估机构评估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法院判决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分割比例确定方法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如双方无法协商一致，可委托专业的评估机构对房产进行评估，根据评估结果确定分割比例。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在离婚诉讼中，法院可根据双方的具体情况，依法判决房产的分割比例。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双方可通过协商，根据各自对房产的贡献、婚姻期间的付出等因素，确定分割比例。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分割后权益保障措施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办理过户手续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房产分割后，双方应及时办理过户手续，将房产登记到各自名下，确保权益得到保障。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明确居住权和使用权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对于分割后仍共同居住的房产，双方应明确各自的居住权和使用权，避免产生纠纷。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保留必要证据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在房产分割过程中，双方应保留必要的证据，如购房合同、还贷记录等，以备日后出现争议时作为依据。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房产价值争议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分割比例争议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过户手续争议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居住权和使用权争议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可能出现的争议及解决方案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在办理过户手续过程中，如遇到一方不配合等情况，可通过法律途径强制执行。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如双方对分割比例无法达成一致，可通过诉讼或调解等方式解决。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双方对房产价值产生争议时，可委托评估机构进行评估，或参考市场价格进行协商。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对于分割后仍共同居住的房产，如双方产生居住权和使用权争议，可通过协商或诉讼等方式解决。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https://d.book118.com/817125060151006043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2024-09-17T20:37:51.566</cp:lastPrinted>
  <dcterms:created xsi:type="dcterms:W3CDTF">2024-09-17T12:37:51Z</dcterms:created>
  <dcterms:modified xsi:type="dcterms:W3CDTF">2024-09-17T12:37:53Z</dcterms:modified>
</cp:coreProperties>
</file>