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35DD04-AC9D-44EF-A2A0-7257BC714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F5F46-8801-4C8C-BF79-0492F0398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4DC0F-9F11-40B8-AB39-1AF61D164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570507-4387-4DC4-B2B3-1C690EBCA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11882B-8CE8-4EED-930E-926226E2DC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53EFF7-E18C-4DC6-90C4-0516580825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297448-18F1-4927-B1BD-31FA738304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2207A2-9E85-4836-8258-97748D45D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8652C-9BD3-455D-AEA8-025734404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83D3E-00D9-4C0C-AB64-11B5FB2B7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1719A-2238-4D35-9EC1-A4F13D128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310520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艺术与文化行业人才发展与培训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行业概述与发展趋势</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人才素质模型与评价标准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培训体系建设与课程设计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校企合作模式创新及实践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职业规划与就业指导服务完善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行业规模与增长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行业结构</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艺术与文化行业现状及前景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艺术与文化行业近年来保持快速增长，市场规模不断扩大，涉及领域包括影视制作、出版、音乐、美术、设计、广告等。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艺术与文化行业结构呈现多元化特点，包括国有企业、民营企业、外资企业和个体创作者等多种主体。</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随着科技的不断进步和消费者需求的多样化，艺术与文化行业将朝着数字化、智能化、跨界融合等方向发展。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艺术与文化行业对人才的需求呈现多样化特点，包括创意人才、技术人才、管理人才和市场营销人才等。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人才需求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目前，艺术与文化行业人才供给不足，尤其是高端人才和复合型人才匮乏，难以满足行业发展需求。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人才供给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艺术与文化行业人才流动频繁，一方面有利于行业交流和创新，另一方面也增加了企业人才管理的难度。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人才流动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人才需求与供给分析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政策法规对行业的影响</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政策法规概述</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未来政策走向</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政府对艺术与文化行业的管理主要通过政策法规进行，包括文化产业政策、知识产权保护政策、文化市场监管政策等。</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政策法规对艺术与文化行业的发展具有重要影响，如促进文化产业发展的政策有助于行业规模扩大和结构优化，知识产权保护政策有利于激发行业创新活力。</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未来，政府将继续加大对艺术与文化行业的支持力度，完善相关政策法规，推动行业健康有序发展。同时，随着国际文化交流的增加，行业将面临更多国际合作与竞争的机会和挑战。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人才素质模型与评价标准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文化素养</a:t>
            </a: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具备创新思维和独特见解，能够产生新的艺术构思和设计方案。</a:t>
            </a: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熟练掌握艺术与文化行业所需的专业知识和技能，如绘画、雕塑、音乐、舞蹈、戏剧等。</a:t>
            </a: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能够清晰表达自己的想法和观点，与团队成员和利益相关者进行有效沟通。</a:t>
            </a: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对艺术、历史、文化等领域有深入的了解和认识，具备较高的审美水平和文化修养。</a:t>
            </a: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具备团队协作精神，能够与不同背景的人合作，共同完成复杂的艺术项目。</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艺术与文化行业人才素质模型</a:t>
              </a: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专业技能</a:t>
            </a: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创意能力</a:t>
            </a: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团队合作能力</a:t>
            </a: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沟通能力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作品集评估</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面试表现</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实践经验</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学历背景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评价标准及选拔方法</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通过评估候选人的作品集，了解其创意水平、专业技能和表现能力。</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通过面试了解候选人的思维方式、文化素养、沟通能力和团队合作精神等。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将候选人的学历背景和专业方向作为参考因素之一。</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考虑候选人在艺术与文化领域的实践经验，如参与过的项目、获得的奖项等。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57" r="2185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某知名艺术机构在选拔人才时，注重候选人的创意能力和实践经验，通过评估作品集和面试表现来选拔具有创新思维和独特见解的优秀人才。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某大型文化企业在招聘时，采用多元化的选拔方法，包括作品集评估、面试表现、实践经验、学历背景等多个方面，确保选拔出的人才具备全面的素质和能力。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某艺术培训机构在选拔教师时，除了考虑其专业技能和教学经验外，还注重其沟通能力和团队合作精神，以确保教师能够与学生和同事建立良好的关系，共同提升培训效果。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案例分析：成功企业如何选拔优秀人才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培训体系建设与课程设计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针对不同岗位需求，设计个性化培训方案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根据艺术与文化行业不同岗位的特点和需求，制定个性化的培训方案，包括培训课程、实践项目、导师制度等，确保培训内容与实际工作需求相匹配。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建立岗位能力模型，明确培训目标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通过对岗位进行深入分析，建立岗位能力模型，明确各岗位所需的知识、技能和素质要求，为培训体系建设提供科学依据。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构建多元化培训体系，满足多层次需求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针对不同层次的人才需求，构建包括入职培训、在职培训、晋升培训等多元化的培训体系，为人才提供全面的职业发展支持。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针对不同岗位的培训体系建设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结合行业趋势和前沿技术，更新课程内容</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紧密关注艺术与文化行业的发展动态和前沿技术，及时将最新的理念、技术和方法融入课程内容，确保培训内容的时效性和先进性。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采用多种教学方法，提高培训效果</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根据课程内容和学员特点，灵活运用案例分析、小组讨论、角色扮演等多种教学方法，激发学员的学习兴趣和主动性，提高培训效果。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强化实践教学环节，提升实际操作能力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加强实践教学环节的设计和实施，通过模拟项目、实地考察等方式，让学员在实际操作中掌握所学知识和技能，提升实际操作能力。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课程内容设计与教学方法探讨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https://d.book118.com/817131052010006042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2024-09-15T03:59:03.441</cp:lastPrinted>
  <dcterms:created xsi:type="dcterms:W3CDTF">2024-09-14T19:59:03Z</dcterms:created>
  <dcterms:modified xsi:type="dcterms:W3CDTF">2024-09-14T19:59:05Z</dcterms:modified>
</cp:coreProperties>
</file>