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B2297-F224-48FA-A318-D3285E703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83173-51FC-4165-8311-FA2C22B7A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4A0F1-BCB4-4C71-A7A3-D4D4D754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8B435-3267-4101-BBC2-63A4FC02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83DAB1-DA5D-4BF6-AA00-E615BA14A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2E4DD-67FF-493B-B3C9-E7527A3A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193F1-62C6-4E2D-9AC8-4B0F7EA69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CD120-01AC-44B7-88EA-604D1A0C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5777C-0EF7-4519-8455-EE2E0063E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45916-0CF5-4550-A05A-6093A95B1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CD226-D036-4CB9-86B9-1C642D21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1053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检查管理的沟通与协调能力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沟通在检查管理中的重要性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检查管理人员沟通技巧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协调能力在检查管理中的应用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检查管理人员沟通障碍及解决方法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提升检查管理人员沟通与协调能力的途径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沟通在检查管理中的重要性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894" b="15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011" b="60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明确工作目标和任务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通过有效的沟通，检查管理人员可以明确工作目标和任务，避免误解和歧义，从而提高工作效率。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沟通可以促进检查管理人员之间的信息共享，使他们能够及时了解工作进展和存在的问题，以便采取适当的措施加以解决。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协调资源分配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通过沟通，检查管理人员可以协调资源分配，确保各项任务得到合理的资源支持，从而提高工作效率和效果。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有效的沟通可以帮助检查管理人员建立信任关系，增强团队成员之间的互信和合作意愿。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通过沟通，检查管理人员可以协调团队成员的工作，确保各项任务得到顺利完成，同时促进团队成员之间的协作和配合。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17" r="201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良好的沟通氛围可以提高团队士气，使团队成员更加积极、主动地参与工作，从而提高团队的整体绩效。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提高团队士气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通过有效的沟通，检查管理人员可以及时发现存在的问题，并与相关人员共同商讨解决方案，确保问题得到及时解决。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沟通可以促进检查管理人员之间的经验分享，使他们能够相互学习、借鉴彼此的经验和教训，从而避免类似问题的再次发生。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通过沟通，检查管理人员可以推动持续改进工作流程和方法，提高工作效率和质量，同时减少问题的发生。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促进问题解决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检查管理人员沟通技巧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92" r="306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积极倾听被检查方的观点和意见，不打断对方发言，给予充分表达的机会。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努力理解被检查方的立场和需要，设身处地地考虑问题，避免主观臆断和误解。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363" b="13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用简洁明了的语言阐述检查要求和标准，避免使用模糊或含糊不清的措辞。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确保所传达的信息准确无误，不遗漏重要细节，以免引起误解或执行偏差。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表达清晰与准确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准确传达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在检查过程中，及时向被检查方提供反馈，指出问题所在，提出改进建议。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在沟通结束时，与被检查方确认对检查要求和标准的理解是否一致，确保双方达成共识。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反馈与确认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协调能力在检查管理中的应用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根据检查任务的重要性和紧急程度，合理分配人力、物力和财力资源，确保各项任务得以顺利完成。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有效整合内外部资源，形成资源合力，提高检查工作的效率和质量。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不断调整和优化资源配置，实现资源利用最大化，降低检查成本。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合理规划检查时间，确保各项任务按照既定计划有序进行。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根据实际情况灵活调整时间计划，确保检查工作的高效运转。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时间调整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严格控制各项任务的时间进度，避免时间浪费和延误。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https://d.book118.com/817131053066006033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2024-09-06T22:12:30.240</cp:lastPrinted>
  <dcterms:created xsi:type="dcterms:W3CDTF">2024-09-06T14:12:30Z</dcterms:created>
  <dcterms:modified xsi:type="dcterms:W3CDTF">2024-09-06T14:12:32Z</dcterms:modified>
</cp:coreProperties>
</file>