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OTDAH+EQVJDD+ArialMT"/>
      <p:regular r:id="rId16"/>
    </p:embeddedFont>
    <p:embeddedFont>
      <p:font typeface="KMHMPD+MS-UIGothic"/>
      <p:regular r:id="rId17"/>
    </p:embeddedFont>
    <p:embeddedFont>
      <p:font typeface="KDTTUI+GHBIJH+MicrosoftYaHei-Bold"/>
      <p:regular r:id="rId18"/>
    </p:embeddedFont>
    <p:embeddedFont>
      <p:font typeface="UQQPVT+LUFGMP+MicrosoftYaHei"/>
      <p:regular r:id="rId19"/>
    </p:embeddedFont>
    <p:embeddedFont>
      <p:font typeface="UTGNIS+HRACNF+Arial-BoldMT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1085-1CD0-4D9D-9D80-81DBD58D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AE483-196D-4A1A-BE6D-15CBF43B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4D710-9E52-4642-821F-ADC960DC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22152-7374-4621-87C6-C60B7660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D310D-FDD0-4237-8B3A-392F903B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860AA-EF4F-40D0-AD21-EE2E5BDB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40975-531B-4C51-AA00-3B68224D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5AA08-A343-4DA6-8E82-10E4D047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EC4A2-9C51-40E9-B99C-9CF74B40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2CC67-73B1-49E5-9786-E509055A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30771-C27D-4222-8CDB-7DCD31C5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1144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AOTDAH+EQVJDD+ArialMT"/>
                <a:cs typeface="AOTDAH+EQVJDD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阑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尾疾病概述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KMHMPD+MS-UIGothic"/>
                <a:cs typeface="KMHMPD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3738821" cy="24638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AOTDAH+EQVJDD+ArialMT"/>
                <a:cs typeface="AOTDAH+EQVJDD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急性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阑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尾炎的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AOTDAH+EQVJDD+ArialMT"/>
                <a:cs typeface="AOTDAH+EQVJDD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慢性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阑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尾炎的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AOTDAH+EQVJDD+ArialMT"/>
                <a:cs typeface="AOTDAH+EQVJDD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阑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尾周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围脓肿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AOTDAH+EQVJDD+ArialMT"/>
                <a:cs typeface="AOTDAH+EQVJDD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特殊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型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阑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尾炎的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KMHMPD+MS-UIGothic"/>
                <a:cs typeface="KMHMPD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KDTTUI+GHBIJH+MicrosoftYaHei-Bold"/>
                <a:cs typeface="KDTTUI+GHBIJH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尾的解剖位置与功能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KDTTUI+GHBIJH+MicrosoftYaHei-Bold"/>
                <a:cs typeface="KDTTUI+GHBIJ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4646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尾位于盲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的尖端，是一个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弯曲的盲管，通常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长约</a:t>
            </a:r>
            <a:r>
              <a:rPr sz="1350">
                <a:solidFill>
                  <a:srgbClr val="000000"/>
                </a:solidFill>
                <a:latin typeface="UQQPVT+LUFGMP+MicrosoftYaHei"/>
                <a:cs typeface="UQQPVT+LUFGMP+MicrosoftYaHei"/>
              </a:rPr>
              <a:t>5~8cm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直径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UQQPVT+LUFGMP+MicrosoftYaHei"/>
                <a:cs typeface="UQQPVT+LUFGMP+MicrosoftYaHei"/>
              </a:rPr>
              <a:t>0.5~0.7cm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KDTTUI+GHBIJH+MicrosoftYaHei-Bold"/>
                <a:cs typeface="KDTTUI+GHBIJ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尾的主要功能是参与淋巴系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育和成熟，以及免疫功能的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尾疾病的分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MHMPD+MS-UIGothic"/>
                <a:cs typeface="KMHMPD+MS-UIGothic"/>
              </a:rPr>
              <a:t>急性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阑</a:t>
            </a:r>
            <a:r>
              <a:rPr sz="2000" spc="23">
                <a:solidFill>
                  <a:srgbClr val="FFFDFD"/>
                </a:solidFill>
                <a:latin typeface="KMHMPD+MS-UIGothic"/>
                <a:cs typeface="KMHMPD+MS-UIGothic"/>
              </a:rPr>
              <a:t>尾炎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阑</a:t>
            </a:r>
            <a:r>
              <a:rPr sz="2000" spc="25">
                <a:solidFill>
                  <a:srgbClr val="FFFDFD"/>
                </a:solidFill>
                <a:latin typeface="KMHMPD+MS-UIGothic"/>
                <a:cs typeface="KMHMPD+MS-UIGothic"/>
              </a:rPr>
              <a:t>尾周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围脓肿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急性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作，疼痛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烈，通常需要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阑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尾炎并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症，形成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脓肿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，需要引流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和抗炎治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MHMPD+MS-UIGothic"/>
                <a:cs typeface="KMHMPD+MS-UIGothic"/>
              </a:rPr>
              <a:t>慢性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阑</a:t>
            </a:r>
            <a:r>
              <a:rPr sz="2000" spc="23">
                <a:solidFill>
                  <a:srgbClr val="FFFDFD"/>
                </a:solidFill>
                <a:latin typeface="KMHMPD+MS-UIGothic"/>
                <a:cs typeface="KMHMPD+MS-UIGothic"/>
              </a:rPr>
              <a:t>尾炎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反复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度疼痛，通常采用保守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KMHMPD+MS-UIGothic"/>
                <a:cs typeface="KMHM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尾疾病的常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QQPVT+LUFGMP+MicrosoftYaHei"/>
                <a:cs typeface="UQQPVT+LUFGM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QQPVT+LUFGMP+MicrosoftYaHei"/>
                <a:cs typeface="UQQPVT+LUFGM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QQPVT+LUFGMP+MicrosoftYaHei"/>
                <a:cs typeface="UQQPVT+LUFGM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QQPVT+LUFGMP+MicrosoftYaHei"/>
                <a:cs typeface="UQQPVT+LUFGM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移性右下腹疼痛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2617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恶</a:t>
            </a: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心、呕吐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腹膜刺激征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疼痛开始于上腹部或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脐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周，数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移至右下腹。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伴随腹痛出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的消化系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症状。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8594" y="5274162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应导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致体温升高。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腹部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痛、反跳痛和腹肌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474200" y="5561817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等腹膜刺激症状。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UTGNIS+HRACNF+Arial-BoldMT"/>
                <a:cs typeface="UTGNIS+HRACNF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尾炎的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尾炎的病因与病理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尾炎的病因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2645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尾管腔阻塞是最常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的病因，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粪块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、食物残渣、蛔虫等阻塞；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菌入侵也是重要原因。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1550" spc="25">
                <a:solidFill>
                  <a:srgbClr val="00A5B2"/>
                </a:solidFill>
                <a:latin typeface="KMHMPD+MS-UIGothic"/>
                <a:cs typeface="KMHMPD+MS-UIGothic"/>
              </a:rPr>
              <a:t>尾炎的病理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尾管腔阻塞后，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尾黏膜受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菌侵入引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感染，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致急性炎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MHMPD+MS-UIGothic"/>
                <a:cs typeface="KMHM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尾炎的症状与体征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KMHMPD+MS-UIGothic"/>
                <a:cs typeface="KMHMPD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5535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腹痛、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心、呕吐、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KMHMPD+MS-UIGothic"/>
                <a:cs typeface="KMHMPD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移性右下腹疼痛、右下腹固定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痛、腹膜刺激征等。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急性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尾炎的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KMHMPD+MS-UIGothic"/>
                <a:cs typeface="KMHMPD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健康教育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062757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向患者及家属介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阑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尾炎的病因、症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状、治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防方法，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提高患者的自我保健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心理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予患者心理支持，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解焦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和疼痛引起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绪问题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病情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食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患者生命体征，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察病情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化，及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理并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疼痛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A5B2"/>
                </a:solidFill>
                <a:latin typeface="KMHMPD+MS-UIGothic"/>
                <a:cs typeface="KMHMPD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08325" y="3336663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禁食禁水，待病情好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后逐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恢复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食，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以清淡易消化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主。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3610" y="3647813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察患者疼痛情况，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遵医嘱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予止痛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助患者采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MHMPD+MS-UIGothic"/>
                <a:cs typeface="KMHMPD+MS-UIGothic"/>
              </a:rPr>
              <a:t>取舒适的体位。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UTGNIS+HRACNF+Arial-BoldMT"/>
                <a:cs typeface="UTGNIS+HRACNF+Arial-BoldMT"/>
              </a:rPr>
              <a:t>03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慢性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阑</a:t>
            </a: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尾炎的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A5B2"/>
                </a:solidFill>
                <a:latin typeface="KMHMPD+MS-UIGothic"/>
                <a:cs typeface="KMHMPD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https://d.book118.com/817131144125006045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AOTDAH+EQVJDD+ArialMT</vt:lpstr>
      <vt:lpstr>Times New Roman</vt:lpstr>
      <vt:lpstr>SimSun</vt:lpstr>
      <vt:lpstr>KMHMPD+MS-UIGothic</vt:lpstr>
      <vt:lpstr>KDTTUI+GHBIJH+MicrosoftYaHei-Bold</vt:lpstr>
      <vt:lpstr>UQQPVT+LUFGMP+MicrosoftYaHei</vt:lpstr>
      <vt:lpstr>UTGNIS+HRACNF+Arial-BoldMT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2024-09-20T12:51:26.512</cp:lastPrinted>
  <dcterms:created xsi:type="dcterms:W3CDTF">2024-09-20T04:51:26Z</dcterms:created>
  <dcterms:modified xsi:type="dcterms:W3CDTF">2024-09-20T04:51:27Z</dcterms:modified>
</cp:coreProperties>
</file>