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F23CD-EAA0-4D34-AD3C-5D3D1F01E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1F314-1A84-4D39-AD4C-D1AA26B37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62CBC-0F12-4A3E-AF14-37B2BEB6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CFAC1-99EE-4C0D-B476-33F2B25A7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014139-82BF-468A-A99B-FE3E2171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8013DF-2364-47C9-90D8-B5243391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897CA-8842-416F-8D59-1A567A319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82941-C300-43F9-AF7D-9259A876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3A265-996E-4D09-B969-044DEC748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B6784-5FE5-48CE-AE3E-B2692A5BB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EF103-CB27-4A5D-AAA7-09B403DA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3202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临床输血学检验归纳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临床输血学检验概述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血液样本采集与处理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临床输血学检验项目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输血反应与并发症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输血相关法律法规与伦理规范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临床输血学检验发展趋势与展望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临床输血学检验概述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12" b="265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临床输血学检验是指通过实验室检测，对血液及血液制品进行质量评估，以确保其安全性和有效性。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为临床输血提供科学依据，保障患者安全，提高治疗效果。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包括血型鉴定、抗体筛查、交叉配血试验等。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检测项目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报告出具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将分析结果报告给医生，为临床输血提供依据。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根据医生开具的输血申请单，采集患者的血液样本。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对检测结果进行综合分析，评估血液及血液制品的质量。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血型鉴定标准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采用ABO血型系统和Rh血型系统进行鉴定。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交叉配血试验标准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确保供体血液与受体血液相容，减少输血反应的发生。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抗体筛查标准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对患者的血清进行抗体筛查，以排除潜在的输血反应。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血液样本采集与处理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https://d.book118.com/817132021016006032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2024-09-04T17:37:28.245</cp:lastPrinted>
  <dcterms:created xsi:type="dcterms:W3CDTF">2024-09-04T09:37:28Z</dcterms:created>
  <dcterms:modified xsi:type="dcterms:W3CDTF">2024-09-04T09:37:30Z</dcterms:modified>
</cp:coreProperties>
</file>