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8217-44C5-487E-99A1-6A5CEB66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7DBE-F1BB-40F1-93FC-EBD2D5CA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3F9A5-F549-4E43-A99B-53A1E0A5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1F8AB-F526-4F7F-B472-A3E4C3FE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7AF06-EBCF-41D9-8DC0-B2D4542D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DC320-A390-428D-AE89-5DD64CE4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ABB4B-9B17-440E-A87B-51058BB6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C1377-69F6-4008-A6F8-29DE1018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168B3-110D-4824-9E60-716A4D8E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4E57-8D67-4608-A8D2-D3696003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5CAA-3600-448A-A1E1-8F41D18B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203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跑步时的交通安全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跑步前的安全准备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跑步时的安全注意事项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应对交通危险的措施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提高跑步时的交通安全意识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提高公众对跑步时交通安全的认识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随着健身热潮的兴起，越来越多的人选择跑步作为锻炼方式，然而跑步时的交通安全问题也日益凸显，因此有必要加强公众对跑步时交通安全的认识。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减少跑步交通事故的发生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据统计，跑步交通事故在近年来呈上升趋势，给人们的生命财产安全带来威胁。通过宣传和教育，可以减少跑步交通事故的发生。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18" b="40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跑步时的交通安全重要性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保护跑步者的生命安全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跑步者在道路上跑步时，容易受到机动车辆的威胁，遵守交通规则、提高警惕可以保护跑步者的生命安全。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维护道路交通秩序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跑步者作为道路交通的参与者之一，应该遵守交通规则，维护道路交通秩序，减少交通拥堵和事故的发生。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促进健身运动的健康发展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安全、有序的跑步环境可以促进健身运动的健康发展，让更多的人享受到跑步带来的健康和快乐。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跑步前的安全准备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选择人车流量较小的路段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避免在繁忙的交通干道上跑步，以减少与机动车辆的接触。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优先选择有步行道或自行车道的路段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这些路段相对安全，且能减少与机动车辆的冲突。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避免夜间或能见度低的时段在偏僻路段跑步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这些时段和路段可能存在安全隐患。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选择合适的跑步路线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了解并遵守相关交通规则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比如不在非人行道区域跑步，不随意穿越马路等。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在过马路时，严格按照交通信号灯的指示行动，红灯停、绿灯行。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在通过路口或横穿马路时，务必观察交通状况，确认安全后再通过。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了解交通规则和信号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这样能提高你在道路上的可见性，让驾驶员更容易注意到你。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穿着鲜艳或带有反光条的服装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在夜间或能见度低的时段跑步时，这些装备能增加你的被辨识度。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佩戴头灯或反光背心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确保你的跑鞋和装备符合跑步需求，以减少因装备问题导致的安全隐患。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选择合适的跑鞋和装备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穿着醒目的服装和装备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跑步时的安全注意事项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红灯停，绿灯行，黄灯减速。在过马路时，务必按照交通信号的指示行动。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走人行横道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不随意穿越马路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尽量在人行横道上过马路，这是行人享有优先权的地方。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不要图方便而随意穿越马路，特别是在车流量大的路段。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在过马路或跑步时，时刻注意周围的交通状况，特别是注意来车的方向和速度。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即使在人行横道上，也要时刻保持警觉，因为有些驾驶员可能会忽视行人。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86" r="182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注意避开大型车辆的盲区，如卡车、公交车等，这些车辆由于体积大，驾驶员可能看不到周围的行人。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避免盲区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注意观察交通情况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https://d.book118.com/817132036130006042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2024-09-16T02:34:31.991</cp:lastPrinted>
  <dcterms:created xsi:type="dcterms:W3CDTF">2024-09-15T18:34:32Z</dcterms:created>
  <dcterms:modified xsi:type="dcterms:W3CDTF">2024-09-15T18:34:34Z</dcterms:modified>
</cp:coreProperties>
</file>