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1576B-F3DE-402E-8000-142B3BE10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67998-C9CE-45F6-B420-9524939CC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5A37B-411D-4C56-A05C-B6F033ABD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35C81-047C-4E41-BB16-CC5AB707C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163FDD-04E7-4E3D-98B8-BB6ACF997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8A6C82-1CA4-4AF5-858F-2341A0138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C75A70-4779-4420-8ECA-31F3DF804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DFBFA-D683-42D9-B3D3-E71B9C02B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17B6D-FDA6-4D5C-ABEC-4A744069B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BD1EC-A30A-4744-9EB5-E4E2A2587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FDED3-0F64-48C4-B027-F14E877F6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32040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肠梗阻的护理问题及护理措施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肠梗阻的护理问题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肠梗阻的预防与康复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肠梗阻的概述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肠梗阻是指肠道内容物在肠道中受阻，导致腹痛、腹胀、呕吐和停止排便排气等症状。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肠梗阻是由于各种原因引起的肠道阻塞，导致肠道内容物无法正常通过肠道。这可能导致腹痛、腹胀、呕吐和停止排便排气等症状的出现。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肠梗阻可分为机械性肠梗阻、动力性肠梗阻和血运性肠梗阻。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机制，肠梗阻可以分为机械性肠梗阻、动力性肠梗阻和血运性肠梗阻。机械性肠梗阻是由于肠道内或肠道外的机械性因素导致的肠道阻塞；动力性肠梗阻是由于肠道肌肉运动功能紊乱，导致肠道内容物无法正常通过；血运性肠梗阻是由于肠道血液循环障碍，导致肠道蠕动减弱或丧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肠梗阻的常见病因包括肠道炎症、肠道肿瘤、肠粘连、肠套叠和粪块堵塞等。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的病因多种多样，常见的包括肠道炎症、肠道肿瘤、肠粘连、肠套叠和粪块堵塞等。这些病因可能导致肠道狭窄或阻塞，影响肠道内容物的正常通过。此外，一些其他疾病或状况，如腹腔手术、创伤和电解质紊乱等，也可能引发肠梗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肠梗阻的护理问题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有效缓解疼痛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对于肠梗阻患者，疼痛是常见症状之一。护士应密切观察患者疼痛情况，遵医嘱给予适当的镇痛药物，并指导患者进行疼痛自我管理，如转移注意力等。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688" r="12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维持良好的营养状态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肠梗阻可能导致患者无法进食或消化吸收不良，进而引起营养不良。护士应关注患者的营养状况，遵医嘱给予适当的营养支持，如肠内营养或肠外营养，以满足患者的营养需求。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9000" b="9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减轻焦虑和恐惧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肠梗阻是一种急腹症，患者常常因为疼痛和担忧病情而产生焦虑和恐惧情绪。护士应关注患者的心理状态，提供心理支持和安慰，帮助患者树立信心，积极配合治疗。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https://d.book118.com/817132040062006052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2024-09-25T21:48:49.775</cp:lastPrinted>
  <dcterms:created xsi:type="dcterms:W3CDTF">2024-09-25T13:48:49Z</dcterms:created>
  <dcterms:modified xsi:type="dcterms:W3CDTF">2024-09-25T13:48:51Z</dcterms:modified>
</cp:coreProperties>
</file>