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2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01D9D-15CB-44E6-89FF-04D3BB5E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5F1E2-A890-4805-B907-F46BCB3C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9ADB4-DD7A-4651-A7D0-9C4AC88F5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678A0-974D-4650-ADEA-E8EEF027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47DFA-A4A3-465F-B3DD-51BFEC4D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A5485-A4FF-417B-B724-F191A9EF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05FA5-25B7-4544-A046-F50F6C6A6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AB256-AAA9-4B34-87F3-516FD2DB2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76E72-8728-4F09-A296-0046A405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CF66F-76F7-4B93-81A1-CC785FBB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250A4-5FA9-4C70-9713-73F0CE572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11" r:id="rId2"/>
    <p:sldLayoutId id="2147496112" r:id="rId3"/>
    <p:sldLayoutId id="2147496113" r:id="rId4"/>
    <p:sldLayoutId id="2147496114" r:id="rId5"/>
    <p:sldLayoutId id="2147496115" r:id="rId6"/>
    <p:sldLayoutId id="2147496116" r:id="rId7"/>
    <p:sldLayoutId id="2147496117" r:id="rId8"/>
    <p:sldLayoutId id="2147496118" r:id="rId9"/>
    <p:sldLayoutId id="2147496119" r:id="rId10"/>
    <p:sldLayoutId id="21474961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2066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创业者如何有效进行融资演讲PPT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融资演讲PPT的目的和重要性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融资演讲PPT的内容设计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融资演讲PPT的演讲技巧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融资演讲PPT的注意事项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融资演讲PPT的案例分析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https://d.book118.com/817132066050006035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创业者如何有效进行融资演讲PPT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2024-09-09T16:41:57.519</cp:lastPrinted>
  <dcterms:created xsi:type="dcterms:W3CDTF">2024-09-09T08:41:57Z</dcterms:created>
  <dcterms:modified xsi:type="dcterms:W3CDTF">2024-09-09T08:42:00Z</dcterms:modified>
</cp:coreProperties>
</file>