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BEEEED-E7E2-4022-BFC4-930DAB019E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554C46-4B1F-4D77-8513-CDBAE8A3F0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FC5312-D04A-46CF-97E4-E3CE961149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2874F9-EEFB-42FF-BBD2-3EA28DD901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47B91E9-A979-4B06-AB58-6C455C33E6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F768438-99D5-4EBB-97EA-576EEC0288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26D93E5-661D-4259-8E61-57843FA47B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192C73-4428-4E9F-81F0-AC699D7713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246826-26E2-43F9-8F1D-639805FABB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E880F0-8172-476E-ABFF-9FD9715B23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9D56E0-5613-4512-8804-D911A90FFC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713216000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《信息与信息技术》课件</a:t>
            </a:r>
            <a:endParaRPr lang="en-US" sz="57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311318" y="3800194"/>
            <a:ext cx="2581275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汇报人：AA</a:t>
            </a:r>
            <a:endParaRPr lang="en-US" sz="24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3995032" y="3800194"/>
            <a:ext cx="3802596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2024-01-19</a:t>
            </a:r>
            <a:endParaRPr lang="en-US" sz="24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BIG DATA EMPOWERS TO CREATE A NEW</a:t>
            </a:r>
            <a:endParaRPr lang="en-US" sz="12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ERA</a:t>
            </a:r>
            <a:endParaRPr lang="en-US" sz="12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CONTENTS</a:t>
            </a:r>
            <a:endParaRPr lang="en-US" sz="24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信息概述</a:t>
            </a:r>
            <a:endParaRPr lang="en-US" sz="24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信息技术基础</a:t>
            </a:r>
            <a:endParaRPr lang="en-US" sz="24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信息处理与加工</a:t>
            </a:r>
            <a:endParaRPr lang="en-US" sz="24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信息存储与检索</a:t>
            </a:r>
            <a:endParaRPr lang="en-US" sz="24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信息安全与保护</a:t>
            </a:r>
            <a:endParaRPr lang="en-US" sz="24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信息道德与法律</a:t>
            </a:r>
            <a:endParaRPr lang="en-US" sz="24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BIG DATA EMPOWERS TO CREATE A NEW</a:t>
            </a:r>
            <a:endParaRPr lang="en-US" sz="12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ERA</a:t>
            </a:r>
            <a:endParaRPr lang="en-US" sz="12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54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信息概述</a:t>
            </a:r>
            <a:endParaRPr lang="en-US" sz="405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838" r="3083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信息是对事物运动状态和特征的描述，而数据是信息的载体。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信息具有普遍性、客观性、中介性、共享性、时效性、可处理性和可伪性。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特性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信息的定义与特性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信息的分类与内容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分类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按照性质，信息可分为语法信息、语义信息和语用信息。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内容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信息的内容包括消息、情报、资料、知识和新闻等。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作用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信息是决策的依据，是思维的材料，是实际工作的指南，是学术研究的纽带，是宣传教育的工具，是传播知识的媒介。</a:t>
            </a:r>
            <a:endParaRPr lang="en-US" sz="135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价值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信息的价值体现在其准确性、及时性、适用性和经济性等方面。准确的信息能反映事物的真实情况，及时的信息能迅速传递并产生效益，适用的信息能满足特定需求并解决实际问题，经济的信息能以较低的成本获取较大的效益。</a:t>
            </a:r>
            <a:endParaRPr lang="en-US" sz="135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信息的作用与价值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BIG DATA EMPOWERS TO CREATE A NEW</a:t>
            </a:r>
            <a:endParaRPr lang="en-US" sz="12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ERA</a:t>
            </a:r>
            <a:endParaRPr lang="en-US" sz="12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54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信息技术基础</a:t>
            </a:r>
            <a:endParaRPr lang="en-US" sz="405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信息技术是指利用计算机、通信、网络等技术手段，对信息进行获取、传递、处理、存储、显示和应用的技术体系。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信息技术经历了从计算机技术、通信技术到网络技术等多个阶段的发展，目前已经渗透到社会的各个领域，成为推动社会进步和发展的重要力量。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信息技术的定义与发展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信息技术的发展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信息技术的定义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信息应用技术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包括软件开发技术、系统集成技术等，用于将信息技术应用于各个领域，解决实际问题。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信息存储技术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包括数据库技术、存储技术等，用于将处理后的信息保存下来，供后续使用。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信息处理技术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包括计算机技术、人工智能技术等，用于对信息进行加工、分析和挖掘。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信息获取技术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包括传感器技术、识别技术等，用于从各种信息源中获取原始信息。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信息传递技术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包括通信技术、网络技术等，用于实现信息的远距离传输和交换。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信息技术的基本组成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电子商务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信息技术在电子商务领域的应用，实现了商品展示、交易支付等功能的电子化，方便了消费者购物和企业销售。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办公自动化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信息技术在办公自动化领域的应用，实现了文档电子化、流程自动化等，提高了办公效率和质量。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教育信息化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信息技术在教育领域的应用，实现了教学资源共享、在线学习等，促进了教育公平和教学质量提升。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医疗卫生信息化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信息技术在医疗卫生领域的应用，实现了医疗资源共享、远程医疗等，方便了患者就医和医生诊疗。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工业自动化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信息技术在工业自动化领域的应用，实现了生产流程自动化、智能化等，提高了生产效率和产品质量。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信息技术在各领域的应用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BIG DATA EMPOWERS TO CREATE A NEW</a:t>
            </a:r>
            <a:endParaRPr lang="en-US" sz="12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ERA</a:t>
            </a:r>
            <a:endParaRPr lang="en-US" sz="12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54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信息处理与加工</a:t>
            </a:r>
            <a:endParaRPr lang="en-US" sz="405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t="-50" b="-5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信息处理的基本过程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确定信息来源，选择适当的方法和工具进行信息采集。</a:t>
            </a:r>
            <a:endParaRPr lang="en-US" sz="1500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通过一定的媒介和通道，将信息从一处传递到另一处。</a:t>
            </a:r>
            <a:endParaRPr lang="en-US" sz="1500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对信息进行分类、整理、分析、归纳等操作，以便更好地利用信息。</a:t>
            </a:r>
            <a:endParaRPr lang="en-US" sz="1500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将处理后的信息以一定的格式和方式保存在适当的介质中。</a:t>
            </a:r>
            <a:endParaRPr lang="en-US" sz="1500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信息获取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信息传递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信息处理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信息存储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对文本信息进行编辑、排版、校对等操作，提高文本的可读性和美观度。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文本加工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图像处理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音频处理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视频处理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利用图像处理软件对图像进行裁剪、调整色彩、添加特效等操作，增强图像的表现力。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对音频信息进行剪辑、降噪、添加音效等操作，提高音频的质量和效果。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对视频信息进行剪辑、添加特效、配音等操作，制作出更具吸引力和感染力的视频作品。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信息加工的方法与技巧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https://d.book118.com/817132160006006035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2024-09-09T06:13:22.374</cp:lastPrinted>
  <dcterms:created xsi:type="dcterms:W3CDTF">2024-09-08T22:13:22Z</dcterms:created>
  <dcterms:modified xsi:type="dcterms:W3CDTF">2024-09-08T22:13:24Z</dcterms:modified>
</cp:coreProperties>
</file>