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ED95F-3193-4D39-9641-7D51F6B7D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2C4BD-920C-46FE-AD11-92DB179EF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F4F0F-B1C1-4AC7-909C-416CFEE2D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97CAF-8B4B-4FB9-A456-5A6A03B13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A2CD02-DC6B-4443-8260-E63001696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6D20C7-B183-45D5-823A-9D57F61A8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DFB84B-2120-4829-BEC6-0D6BA9656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87DDF-A750-4494-9B93-D7DCB0BC5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DD8AE-EC56-4554-A8D8-6D45FF6AB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03A74-7EDF-4DA9-B747-B32266FE4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67737-F247-4AFA-915B-3CEEF5F0F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33006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丝朗PPT烫发护理\n## 1.烫发护理的基本概念与重要性\n### 1.1烫发护理的定义及其历史背景\n### 1.2烫发护理的重要性及原因\n### 1.3烫发护理的普遍性与市场需求\n## 2.烫发护理的产品与工具\n### 2.1烫发护理产品的种类与选择\n### 2.2烫发护理工具的使用方法与技巧\n### 2.3烫发护理产品的正确使用方法\n## 3.烫发护理的过程与方法\n### 3.1烫发护理前的准备工作\n### 3.2烫发护理过程中的关键步骤\n### 3.3烫发护理后的维护与保养\n## 4.烫发护理的注意事项与误区\n### 4.1烫发护理的注意事项与技巧\n### 4.2烫发护理的常见误区与避免方法\n### 4.3烫发护理的个性化建议与方案\n## 5.烫发护理的案例分析\n### 5.1成功烫发护理案例分析\n### 5.2烫发护理失败案例分析\n### 5.3烫发护理案例的总结与启示\n## 6.烫发护理的未来趋势与发展\n### 6.1烫发护理行业的发展趋势\n### 6.2烫发护理技术的创新与突破\n### 6.3烫发护理市场的前景与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丝朗PPT烫发护理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烫发护理的基本概念与重要性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烫发护理是指对烫发后的头发进行的一系列保养和修复措施</a:t>
                </a:r>
                <a:endParaRPr/>
              </a:p>
            </p:txBody>
          </p:sp>
          <p:sp>
            <p:nvSpPr>
              <p:cNvPr id="18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烫发是通过化学反应改变头发结构以实现卷发效果的过程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烫发护理旨在保持头发健康、光泽，减少受损和干燥</a:t>
                </a:r>
                <a:endParaRPr/>
              </a:p>
            </p:txBody>
          </p:sp>
        </p:grpSp>
        <p:grpSp>
          <p:nvGrpSpPr>
            <p:cNvPr id="18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烫发护理的历史可以追溯到20世纪初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最初的烫发方法是使用火钳将头发卷起来，然后将其浸泡在热水中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随着时间的推移，烫发方法不断改进，包括使用化学药水、热量和机械力等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随着烫发技术的普及，烫发护理也逐渐成为人们关注的焦点</a:t>
                </a:r>
                <a:endParaRPr/>
              </a:p>
            </p:txBody>
          </p:sp>
          <p:sp>
            <p:nvSpPr>
              <p:cNvPr id="19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烫发护理的定义及其历史背景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烫发护理对于保持头发健康和美观至关重要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烫发会破坏头发的天然结构，导致头发干燥、脆弱和易损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烫发护理有助于修复受损头发，保持头发光泽和弹性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烫发护理可以延长烫发效果的持续时间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烫发后，头发逐渐失去卷曲度，需要进行定期护理以保持效果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烫发护理有助于维持头发的卷曲度，延长烫发效果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烫发护理的重要性及原因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烫发护理在当今社会已经成为一种普遍的需求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随着人们对美的追求和生活品质的提高，烫发已经成为一种常见的美容方式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烫发护理因此也成为人们关注的问题，市场需求不断扩大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烫发护理产品的种类繁多，市场竞争激烈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市场上涌现出各种烫发护理产品，如护发素、定型喷雾、护发精油等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不同品牌和产品之间的竞争加剧，消费者在选择时更加注重品质和效果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烫发护理的普遍性与市场需求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烫发护理的产品与工具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护发素：主要用于滋养和修复受损头发，增加头发光泽和弹性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定型产品：用于固定头发形状，保持卷曲度，防止头发散乱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护发精油：用于滋养和修复头发，增加头发光泽和柔软度</a:t>
                </a:r>
                <a:endParaRPr/>
              </a:p>
            </p:txBody>
          </p:sp>
          <p:sp>
            <p:nvSpPr>
              <p:cNvPr id="23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烫发护理产品主要分为三大类：护发素、定型产品和护发精油</a:t>
                </a:r>
                <a:endParaRPr/>
              </a:p>
            </p:txBody>
          </p:sp>
          <p:sp>
            <p:nvSpPr>
              <p:cNvPr id="24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对于干燥、脆弱的头发，应选择具有滋养和修复功能的护发素和护发精油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对于油性头发，应选择清爽、控油的护发素和定型产品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对于染发的头发，应选择专为染发设计的护发素和护发精油</a:t>
                </a:r>
                <a:endParaRPr/>
              </a:p>
            </p:txBody>
          </p:sp>
          <p:sp>
            <p:nvSpPr>
              <p:cNvPr id="24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选择烫发护理产品时，应根据个人需求和头发状况进行选择</a:t>
                </a:r>
                <a:endParaRPr/>
              </a:p>
            </p:txBody>
          </p:sp>
          <p:sp>
            <p:nvSpPr>
              <p:cNvPr id="24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烫发护理产品的种类与选择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梳子：用于梳理头发，使头发更加顺滑，容易上卷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吹风机：用于吹干头发，使头发更容易卷曲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卷发棒：用于将头发卷曲，达到理想的发型效果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定型喷雾：用于固定头发形状，保持卷曲度</a:t>
                </a:r>
                <a:endParaRPr/>
              </a:p>
            </p:txBody>
          </p:sp>
          <p:sp>
            <p:nvSpPr>
              <p:cNvPr id="25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烫发护理工具主要包括：梳子、吹风机、卷发棒和定型喷雾</a:t>
                </a:r>
                <a:endParaRPr/>
              </a:p>
            </p:txBody>
          </p:sp>
          <p:sp>
            <p:nvSpPr>
              <p:cNvPr id="25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使用梳子时，应从发尾开始梳理，避免拉扯头发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使用吹风机时，应保持适当距离，避免高温对头发造成损伤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使用卷发棒时，应注意卷曲度，避免过度卷曲导致头发断裂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使用定型喷雾时，应离头发一定距离，避免喷雾对眼睛造成刺激</a:t>
                </a:r>
                <a:endParaRPr/>
              </a:p>
            </p:txBody>
          </p:sp>
          <p:sp>
            <p:nvSpPr>
              <p:cNvPr id="25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使用烫发护理工具时，应注意方法和技巧</a:t>
                </a:r>
                <a:endParaRPr/>
              </a:p>
            </p:txBody>
          </p:sp>
          <p:sp>
            <p:nvSpPr>
              <p:cNvPr id="25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烫发护理工具的使用方法与技巧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护发素的正确使用方法：</a:t>
                </a:r>
                <a:endParaRPr/>
              </a:p>
            </p:txBody>
          </p:sp>
          <p:sp>
            <p:nvSpPr>
              <p:cNvPr id="26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洗发后，取适量护发素涂抹在头发上，尤其是发梢部分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轻轻按摩头发，使护发素均匀分布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等待几分钟后，用清水冲洗干净</a:t>
                </a:r>
                <a:endParaRPr/>
              </a:p>
            </p:txBody>
          </p:sp>
        </p:grpSp>
        <p:grpSp>
          <p:nvGrpSpPr>
            <p:cNvPr id="26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定型产品的正确使用方法：</a:t>
                </a:r>
                <a:endParaRPr/>
              </a:p>
            </p:txBody>
          </p:sp>
          <p:sp>
            <p:nvSpPr>
              <p:cNvPr id="26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洗发后，将头发吹干至七八成干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取适量定型产品涂抹在头发上，重点涂抹在发梢部分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使用卷发棒将头发卷曲，然后等待定型产品干透</a:t>
                </a:r>
                <a:endParaRPr/>
              </a:p>
            </p:txBody>
          </p:sp>
        </p:grpSp>
        <p:grpSp>
          <p:nvGrpSpPr>
            <p:cNvPr id="26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护发精油的正确使用方法：</a:t>
                </a:r>
                <a:endParaRPr/>
              </a:p>
            </p:txBody>
          </p:sp>
          <p:sp>
            <p:nvSpPr>
              <p:cNvPr id="2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洗发后，取适量护发精油涂抹在头发上，尤其是发梢部分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轻轻按摩头发，使护发精油均匀分布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等待几分钟后，用清水冲洗干净</a:t>
                </a:r>
                <a:endParaRPr/>
              </a:p>
            </p:txBody>
          </p:sp>
        </p:grpSp>
      </p:grpSp>
      <p:pic>
        <p:nvPicPr>
          <p:cNvPr id="27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烫发护理产品的正确使用方法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烫发护理的过程与方法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烫发护理前的准备工作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在进行烫发护理前，应确保头发干净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洗发后，用毛巾轻轻擦干头发，避免用力搓揉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使用梳子将头发梳理顺滑，避免头发打结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准备烫发护理所需的产品和工具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取适量护发素、定型产品和护发精油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准备吹风机、卷发棒和定型喷雾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首先，使用护发素涂抹在头发上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取适量护发素，从发根至发梢涂抹均匀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轻轻按摩头发，使护发素充分渗透</a:t>
                </a:r>
                <a:endParaRPr/>
              </a:p>
            </p:txBody>
          </p:sp>
          <p:pic>
            <p:nvPicPr>
              <p:cNvPr id="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然后，使用卷发棒将头发卷曲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根据个人喜好和发型需求，选择合适的卷发棒温度和大小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将头发分成几个部分，依次卷曲</a:t>
                </a:r>
                <a:endParaRPr/>
              </a:p>
            </p:txBody>
          </p:sp>
          <p:pic>
            <p:nvPicPr>
              <p:cNvPr id="3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最后，使用定型产品和定型喷雾固定头发形状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取适量定型产品涂抹在头发上，重点涂抹在发梢部分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使用定型喷雾轻轻喷洒在头发上，保持卷曲度</a:t>
                </a:r>
                <a:endParaRPr/>
              </a:p>
            </p:txBody>
          </p:sp>
          <p:pic>
            <p:nvPicPr>
              <p:cNvPr id="3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烫发护理过程中的关键步骤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烫发护理后的维护与保养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烫发护理后，应注意头发的保湿和滋养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定期使用护发素和护发精油，保持头发水分和营养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避免使用含酒精和刺激性成分的护发产品，以免损伤头发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烫发护理后，应注意头发的清洁和护理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定期洗发，保持头发干净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避免过度拉扯头发，以免导致头发断裂和脱落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https://d.book118.com/817133006005006042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丝朗PPT烫发护理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2024-09-15T02:28:39.490</cp:lastPrinted>
  <dcterms:created xsi:type="dcterms:W3CDTF">2024-09-14T18:28:39Z</dcterms:created>
  <dcterms:modified xsi:type="dcterms:W3CDTF">2024-09-14T18:28:41Z</dcterms:modified>
</cp:coreProperties>
</file>